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86" r:id="rId2"/>
  </p:sldMasterIdLst>
  <p:notesMasterIdLst>
    <p:notesMasterId r:id="rId40"/>
  </p:notesMasterIdLst>
  <p:sldIdLst>
    <p:sldId id="256" r:id="rId3"/>
    <p:sldId id="264" r:id="rId4"/>
    <p:sldId id="338" r:id="rId5"/>
    <p:sldId id="337" r:id="rId6"/>
    <p:sldId id="335" r:id="rId7"/>
    <p:sldId id="336" r:id="rId8"/>
    <p:sldId id="265" r:id="rId9"/>
    <p:sldId id="267" r:id="rId10"/>
    <p:sldId id="266" r:id="rId11"/>
    <p:sldId id="270" r:id="rId12"/>
    <p:sldId id="327" r:id="rId13"/>
    <p:sldId id="339" r:id="rId14"/>
    <p:sldId id="328" r:id="rId15"/>
    <p:sldId id="329" r:id="rId16"/>
    <p:sldId id="271" r:id="rId17"/>
    <p:sldId id="326" r:id="rId18"/>
    <p:sldId id="332" r:id="rId19"/>
    <p:sldId id="340" r:id="rId20"/>
    <p:sldId id="283" r:id="rId21"/>
    <p:sldId id="341" r:id="rId22"/>
    <p:sldId id="274" r:id="rId23"/>
    <p:sldId id="342" r:id="rId24"/>
    <p:sldId id="276" r:id="rId25"/>
    <p:sldId id="307" r:id="rId26"/>
    <p:sldId id="344" r:id="rId27"/>
    <p:sldId id="345" r:id="rId28"/>
    <p:sldId id="346" r:id="rId29"/>
    <p:sldId id="350" r:id="rId30"/>
    <p:sldId id="347" r:id="rId31"/>
    <p:sldId id="348" r:id="rId32"/>
    <p:sldId id="351" r:id="rId33"/>
    <p:sldId id="353" r:id="rId34"/>
    <p:sldId id="354" r:id="rId35"/>
    <p:sldId id="355" r:id="rId36"/>
    <p:sldId id="356" r:id="rId37"/>
    <p:sldId id="357" r:id="rId38"/>
    <p:sldId id="31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ambria" panose="02040503050406030204" pitchFamily="18"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Raleway" panose="020B0003030101060003" pitchFamily="34" charset="0"/>
      <p:regular r:id="rId55"/>
      <p:bold r:id="rId56"/>
      <p:italic r:id="rId57"/>
      <p:boldItalic r:id="rId58"/>
    </p:embeddedFont>
    <p:embeddedFont>
      <p:font typeface="Raleway ExtraBold" panose="020B0604020202020204" charset="0"/>
      <p:bold r:id="rId59"/>
      <p:boldItalic r:id="rId60"/>
    </p:embeddedFont>
    <p:embeddedFont>
      <p:font typeface="Raleway Medium" panose="020B0604020202020204" charset="0"/>
      <p:regular r:id="rId61"/>
      <p:bold r:id="rId62"/>
      <p:italic r:id="rId63"/>
      <p:boldItalic r:id="rId64"/>
    </p:embeddedFont>
    <p:embeddedFont>
      <p:font typeface="Raleway SemiBold" panose="020B0604020202020204" charset="0"/>
      <p:regular r:id="rId65"/>
      <p:bold r:id="rId66"/>
      <p:italic r:id="rId67"/>
      <p:boldItalic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9" roundtripDataSignature="AMtx7mhRbJ5GA4uByJ8DiTAfpL4uUH6x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395B1-B601-4CF6-9DC9-B2BAEE05BADE}" v="572" dt="2020-01-24T13:34:32.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1" autoAdjust="0"/>
    <p:restoredTop sz="93356" autoAdjust="0"/>
  </p:normalViewPr>
  <p:slideViewPr>
    <p:cSldViewPr snapToGrid="0">
      <p:cViewPr>
        <p:scale>
          <a:sx n="100" d="100"/>
          <a:sy n="100" d="100"/>
        </p:scale>
        <p:origin x="330"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110" Type="http://schemas.openxmlformats.org/officeDocument/2006/relationships/presProps" Target="presProps.xml"/><Relationship Id="rId115"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14"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customschemas.google.com/relationships/presentationmetadata" Target="metadata"/><Relationship Id="rId34" Type="http://schemas.openxmlformats.org/officeDocument/2006/relationships/slide" Target="slides/slide32.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yn Knight" userId="f021d9c0c87f8748" providerId="LiveId" clId="{15301F1C-C6CC-4707-AC9D-F6F9B9820F58}"/>
    <pc:docChg chg="custSel addSld delSld modSld">
      <pc:chgData name="Carolyn Knight" userId="f021d9c0c87f8748" providerId="LiveId" clId="{15301F1C-C6CC-4707-AC9D-F6F9B9820F58}" dt="2020-01-16T21:46:51.902" v="74" actId="2696"/>
      <pc:docMkLst>
        <pc:docMk/>
      </pc:docMkLst>
      <pc:sldChg chg="del">
        <pc:chgData name="Carolyn Knight" userId="f021d9c0c87f8748" providerId="LiveId" clId="{15301F1C-C6CC-4707-AC9D-F6F9B9820F58}" dt="2020-01-16T20:53:45.827" v="1" actId="47"/>
        <pc:sldMkLst>
          <pc:docMk/>
          <pc:sldMk cId="0" sldId="262"/>
        </pc:sldMkLst>
      </pc:sldChg>
      <pc:sldChg chg="modSp">
        <pc:chgData name="Carolyn Knight" userId="f021d9c0c87f8748" providerId="LiveId" clId="{15301F1C-C6CC-4707-AC9D-F6F9B9820F58}" dt="2020-01-16T20:53:53.772" v="2" actId="14100"/>
        <pc:sldMkLst>
          <pc:docMk/>
          <pc:sldMk cId="0" sldId="263"/>
        </pc:sldMkLst>
        <pc:spChg chg="mod">
          <ac:chgData name="Carolyn Knight" userId="f021d9c0c87f8748" providerId="LiveId" clId="{15301F1C-C6CC-4707-AC9D-F6F9B9820F58}" dt="2020-01-16T20:53:53.772" v="2" actId="14100"/>
          <ac:spMkLst>
            <pc:docMk/>
            <pc:sldMk cId="0" sldId="263"/>
            <ac:spMk id="559" creationId="{00000000-0000-0000-0000-000000000000}"/>
          </ac:spMkLst>
        </pc:spChg>
      </pc:sldChg>
      <pc:sldChg chg="modSp">
        <pc:chgData name="Carolyn Knight" userId="f021d9c0c87f8748" providerId="LiveId" clId="{15301F1C-C6CC-4707-AC9D-F6F9B9820F58}" dt="2020-01-16T21:35:49.018" v="65" actId="1076"/>
        <pc:sldMkLst>
          <pc:docMk/>
          <pc:sldMk cId="0" sldId="264"/>
        </pc:sldMkLst>
        <pc:spChg chg="mod">
          <ac:chgData name="Carolyn Knight" userId="f021d9c0c87f8748" providerId="LiveId" clId="{15301F1C-C6CC-4707-AC9D-F6F9B9820F58}" dt="2020-01-16T21:35:46.660" v="64" actId="1076"/>
          <ac:spMkLst>
            <pc:docMk/>
            <pc:sldMk cId="0" sldId="264"/>
            <ac:spMk id="565" creationId="{00000000-0000-0000-0000-000000000000}"/>
          </ac:spMkLst>
        </pc:spChg>
        <pc:picChg chg="mod">
          <ac:chgData name="Carolyn Knight" userId="f021d9c0c87f8748" providerId="LiveId" clId="{15301F1C-C6CC-4707-AC9D-F6F9B9820F58}" dt="2020-01-16T21:35:49.018" v="65" actId="1076"/>
          <ac:picMkLst>
            <pc:docMk/>
            <pc:sldMk cId="0" sldId="264"/>
            <ac:picMk id="1026" creationId="{12CBA4EA-BDD4-4AE5-8C5D-2D053B462366}"/>
          </ac:picMkLst>
        </pc:picChg>
      </pc:sldChg>
      <pc:sldChg chg="addSp modSp">
        <pc:chgData name="Carolyn Knight" userId="f021d9c0c87f8748" providerId="LiveId" clId="{15301F1C-C6CC-4707-AC9D-F6F9B9820F58}" dt="2020-01-16T21:13:01.739" v="42" actId="14100"/>
        <pc:sldMkLst>
          <pc:docMk/>
          <pc:sldMk cId="0" sldId="265"/>
        </pc:sldMkLst>
        <pc:spChg chg="mod">
          <ac:chgData name="Carolyn Knight" userId="f021d9c0c87f8748" providerId="LiveId" clId="{15301F1C-C6CC-4707-AC9D-F6F9B9820F58}" dt="2020-01-16T21:13:01.739" v="42" actId="14100"/>
          <ac:spMkLst>
            <pc:docMk/>
            <pc:sldMk cId="0" sldId="265"/>
            <ac:spMk id="570" creationId="{00000000-0000-0000-0000-000000000000}"/>
          </ac:spMkLst>
        </pc:spChg>
        <pc:spChg chg="mod">
          <ac:chgData name="Carolyn Knight" userId="f021d9c0c87f8748" providerId="LiveId" clId="{15301F1C-C6CC-4707-AC9D-F6F9B9820F58}" dt="2020-01-16T20:54:15.205" v="5" actId="1076"/>
          <ac:spMkLst>
            <pc:docMk/>
            <pc:sldMk cId="0" sldId="265"/>
            <ac:spMk id="571" creationId="{00000000-0000-0000-0000-000000000000}"/>
          </ac:spMkLst>
        </pc:spChg>
        <pc:picChg chg="add mod">
          <ac:chgData name="Carolyn Knight" userId="f021d9c0c87f8748" providerId="LiveId" clId="{15301F1C-C6CC-4707-AC9D-F6F9B9820F58}" dt="2020-01-16T21:12:42.897" v="12" actId="1076"/>
          <ac:picMkLst>
            <pc:docMk/>
            <pc:sldMk cId="0" sldId="265"/>
            <ac:picMk id="3" creationId="{DD241A5E-C4B1-48F0-9C04-9FE10C4F1CD5}"/>
          </ac:picMkLst>
        </pc:picChg>
      </pc:sldChg>
      <pc:sldChg chg="del">
        <pc:chgData name="Carolyn Knight" userId="f021d9c0c87f8748" providerId="LiveId" clId="{15301F1C-C6CC-4707-AC9D-F6F9B9820F58}" dt="2020-01-16T20:54:37.156" v="6" actId="2696"/>
        <pc:sldMkLst>
          <pc:docMk/>
          <pc:sldMk cId="0" sldId="269"/>
        </pc:sldMkLst>
      </pc:sldChg>
      <pc:sldChg chg="modSp">
        <pc:chgData name="Carolyn Knight" userId="f021d9c0c87f8748" providerId="LiveId" clId="{15301F1C-C6CC-4707-AC9D-F6F9B9820F58}" dt="2020-01-16T21:28:49.638" v="47" actId="20577"/>
        <pc:sldMkLst>
          <pc:docMk/>
          <pc:sldMk cId="0" sldId="270"/>
        </pc:sldMkLst>
        <pc:spChg chg="mod">
          <ac:chgData name="Carolyn Knight" userId="f021d9c0c87f8748" providerId="LiveId" clId="{15301F1C-C6CC-4707-AC9D-F6F9B9820F58}" dt="2020-01-16T21:28:49.638" v="47" actId="20577"/>
          <ac:spMkLst>
            <pc:docMk/>
            <pc:sldMk cId="0" sldId="270"/>
            <ac:spMk id="601" creationId="{00000000-0000-0000-0000-000000000000}"/>
          </ac:spMkLst>
        </pc:spChg>
      </pc:sldChg>
      <pc:sldChg chg="modSp">
        <pc:chgData name="Carolyn Knight" userId="f021d9c0c87f8748" providerId="LiveId" clId="{15301F1C-C6CC-4707-AC9D-F6F9B9820F58}" dt="2020-01-16T21:35:05.783" v="62" actId="20577"/>
        <pc:sldMkLst>
          <pc:docMk/>
          <pc:sldMk cId="0" sldId="283"/>
        </pc:sldMkLst>
        <pc:spChg chg="mod">
          <ac:chgData name="Carolyn Knight" userId="f021d9c0c87f8748" providerId="LiveId" clId="{15301F1C-C6CC-4707-AC9D-F6F9B9820F58}" dt="2020-01-16T21:35:05.783" v="62" actId="20577"/>
          <ac:spMkLst>
            <pc:docMk/>
            <pc:sldMk cId="0" sldId="283"/>
            <ac:spMk id="8" creationId="{C1CB4A99-2F64-4283-95AD-97F5E5D18AFB}"/>
          </ac:spMkLst>
        </pc:spChg>
        <pc:picChg chg="mod">
          <ac:chgData name="Carolyn Knight" userId="f021d9c0c87f8748" providerId="LiveId" clId="{15301F1C-C6CC-4707-AC9D-F6F9B9820F58}" dt="2020-01-16T21:34:54.915" v="49" actId="14100"/>
          <ac:picMkLst>
            <pc:docMk/>
            <pc:sldMk cId="0" sldId="283"/>
            <ac:picMk id="2" creationId="{E6007F1C-0C9D-4149-B684-DABC3DEC86C5}"/>
          </ac:picMkLst>
        </pc:picChg>
      </pc:sldChg>
      <pc:sldChg chg="del">
        <pc:chgData name="Carolyn Knight" userId="f021d9c0c87f8748" providerId="LiveId" clId="{15301F1C-C6CC-4707-AC9D-F6F9B9820F58}" dt="2020-01-16T21:29:53.038" v="48" actId="2696"/>
        <pc:sldMkLst>
          <pc:docMk/>
          <pc:sldMk cId="0" sldId="284"/>
        </pc:sldMkLst>
      </pc:sldChg>
      <pc:sldChg chg="del">
        <pc:chgData name="Carolyn Knight" userId="f021d9c0c87f8748" providerId="LiveId" clId="{15301F1C-C6CC-4707-AC9D-F6F9B9820F58}" dt="2020-01-16T20:53:30.193" v="0" actId="47"/>
        <pc:sldMkLst>
          <pc:docMk/>
          <pc:sldMk cId="95184905" sldId="321"/>
        </pc:sldMkLst>
      </pc:sldChg>
      <pc:sldChg chg="del">
        <pc:chgData name="Carolyn Knight" userId="f021d9c0c87f8748" providerId="LiveId" clId="{15301F1C-C6CC-4707-AC9D-F6F9B9820F58}" dt="2020-01-16T20:53:30.193" v="0" actId="47"/>
        <pc:sldMkLst>
          <pc:docMk/>
          <pc:sldMk cId="2691749675" sldId="322"/>
        </pc:sldMkLst>
      </pc:sldChg>
      <pc:sldChg chg="del">
        <pc:chgData name="Carolyn Knight" userId="f021d9c0c87f8748" providerId="LiveId" clId="{15301F1C-C6CC-4707-AC9D-F6F9B9820F58}" dt="2020-01-16T20:53:30.193" v="0" actId="47"/>
        <pc:sldMkLst>
          <pc:docMk/>
          <pc:sldMk cId="4055503895" sldId="323"/>
        </pc:sldMkLst>
      </pc:sldChg>
      <pc:sldChg chg="modSp">
        <pc:chgData name="Carolyn Knight" userId="f021d9c0c87f8748" providerId="LiveId" clId="{15301F1C-C6CC-4707-AC9D-F6F9B9820F58}" dt="2020-01-16T21:28:05.278" v="44"/>
        <pc:sldMkLst>
          <pc:docMk/>
          <pc:sldMk cId="1757549542" sldId="335"/>
        </pc:sldMkLst>
        <pc:spChg chg="mod">
          <ac:chgData name="Carolyn Knight" userId="f021d9c0c87f8748" providerId="LiveId" clId="{15301F1C-C6CC-4707-AC9D-F6F9B9820F58}" dt="2020-01-16T21:28:05.278" v="44"/>
          <ac:spMkLst>
            <pc:docMk/>
            <pc:sldMk cId="1757549542" sldId="335"/>
            <ac:spMk id="3" creationId="{945B7961-1C54-4133-A66E-CC7F6EFFAF3B}"/>
          </ac:spMkLst>
        </pc:spChg>
      </pc:sldChg>
      <pc:sldChg chg="addSp delSp modSp add setBg">
        <pc:chgData name="Carolyn Knight" userId="f021d9c0c87f8748" providerId="LiveId" clId="{15301F1C-C6CC-4707-AC9D-F6F9B9820F58}" dt="2020-01-16T21:46:45.220" v="73" actId="1076"/>
        <pc:sldMkLst>
          <pc:docMk/>
          <pc:sldMk cId="1020702574" sldId="338"/>
        </pc:sldMkLst>
        <pc:picChg chg="add mod">
          <ac:chgData name="Carolyn Knight" userId="f021d9c0c87f8748" providerId="LiveId" clId="{15301F1C-C6CC-4707-AC9D-F6F9B9820F58}" dt="2020-01-16T21:46:45.220" v="73" actId="1076"/>
          <ac:picMkLst>
            <pc:docMk/>
            <pc:sldMk cId="1020702574" sldId="338"/>
            <ac:picMk id="3" creationId="{56D9CCC9-6FB8-44BD-8F3C-29DF7B3F53F7}"/>
          </ac:picMkLst>
        </pc:picChg>
        <pc:picChg chg="del">
          <ac:chgData name="Carolyn Knight" userId="f021d9c0c87f8748" providerId="LiveId" clId="{15301F1C-C6CC-4707-AC9D-F6F9B9820F58}" dt="2020-01-16T21:45:35.713" v="67" actId="478"/>
          <ac:picMkLst>
            <pc:docMk/>
            <pc:sldMk cId="1020702574" sldId="338"/>
            <ac:picMk id="1026" creationId="{12CBA4EA-BDD4-4AE5-8C5D-2D053B462366}"/>
          </ac:picMkLst>
        </pc:picChg>
      </pc:sldChg>
      <pc:sldChg chg="add del setBg">
        <pc:chgData name="Carolyn Knight" userId="f021d9c0c87f8748" providerId="LiveId" clId="{15301F1C-C6CC-4707-AC9D-F6F9B9820F58}" dt="2020-01-16T21:46:51.902" v="74" actId="2696"/>
        <pc:sldMkLst>
          <pc:docMk/>
          <pc:sldMk cId="473073769" sldId="339"/>
        </pc:sldMkLst>
      </pc:sldChg>
      <pc:sldMasterChg chg="delSldLayout">
        <pc:chgData name="Carolyn Knight" userId="f021d9c0c87f8748" providerId="LiveId" clId="{15301F1C-C6CC-4707-AC9D-F6F9B9820F58}" dt="2020-01-16T20:53:45.827" v="1" actId="47"/>
        <pc:sldMasterMkLst>
          <pc:docMk/>
          <pc:sldMasterMk cId="0" sldId="2147483648"/>
        </pc:sldMasterMkLst>
        <pc:sldLayoutChg chg="del">
          <pc:chgData name="Carolyn Knight" userId="f021d9c0c87f8748" providerId="LiveId" clId="{15301F1C-C6CC-4707-AC9D-F6F9B9820F58}" dt="2020-01-16T20:53:30.193" v="0" actId="47"/>
          <pc:sldLayoutMkLst>
            <pc:docMk/>
            <pc:sldMasterMk cId="0" sldId="2147483648"/>
            <pc:sldLayoutMk cId="0" sldId="2147483650"/>
          </pc:sldLayoutMkLst>
        </pc:sldLayoutChg>
        <pc:sldLayoutChg chg="del">
          <pc:chgData name="Carolyn Knight" userId="f021d9c0c87f8748" providerId="LiveId" clId="{15301F1C-C6CC-4707-AC9D-F6F9B9820F58}" dt="2020-01-16T20:53:45.827" v="1" actId="47"/>
          <pc:sldLayoutMkLst>
            <pc:docMk/>
            <pc:sldMasterMk cId="0" sldId="2147483648"/>
            <pc:sldLayoutMk cId="0" sldId="2147483651"/>
          </pc:sldLayoutMkLst>
        </pc:sldLayoutChg>
      </pc:sldMasterChg>
    </pc:docChg>
  </pc:docChgLst>
  <pc:docChgLst>
    <pc:chgData name="Carolyn Knight" userId="f021d9c0c87f8748" providerId="LiveId" clId="{91E395B1-B601-4CF6-9DC9-B2BAEE05BADE}"/>
    <pc:docChg chg="undo custSel mod addSld delSld modSld sldOrd modMainMaster">
      <pc:chgData name="Carolyn Knight" userId="f021d9c0c87f8748" providerId="LiveId" clId="{91E395B1-B601-4CF6-9DC9-B2BAEE05BADE}" dt="2020-01-24T13:34:32.417" v="3629" actId="207"/>
      <pc:docMkLst>
        <pc:docMk/>
      </pc:docMkLst>
      <pc:sldChg chg="addSp delSp modSp setBg">
        <pc:chgData name="Carolyn Knight" userId="f021d9c0c87f8748" providerId="LiveId" clId="{91E395B1-B601-4CF6-9DC9-B2BAEE05BADE}" dt="2020-01-24T13:34:32.417" v="3629" actId="207"/>
        <pc:sldMkLst>
          <pc:docMk/>
          <pc:sldMk cId="0" sldId="256"/>
        </pc:sldMkLst>
        <pc:spChg chg="add mod">
          <ac:chgData name="Carolyn Knight" userId="f021d9c0c87f8748" providerId="LiveId" clId="{91E395B1-B601-4CF6-9DC9-B2BAEE05BADE}" dt="2020-01-24T13:34:32.417" v="3629" actId="207"/>
          <ac:spMkLst>
            <pc:docMk/>
            <pc:sldMk cId="0" sldId="256"/>
            <ac:spMk id="2" creationId="{3486A840-1DA1-41FE-ACD1-D9E6B4132BC6}"/>
          </ac:spMkLst>
        </pc:spChg>
        <pc:spChg chg="mod">
          <ac:chgData name="Carolyn Knight" userId="f021d9c0c87f8748" providerId="LiveId" clId="{91E395B1-B601-4CF6-9DC9-B2BAEE05BADE}" dt="2020-01-24T10:00:40.185" v="3026" actId="20577"/>
          <ac:spMkLst>
            <pc:docMk/>
            <pc:sldMk cId="0" sldId="256"/>
            <ac:spMk id="155" creationId="{00000000-0000-0000-0000-000000000000}"/>
          </ac:spMkLst>
        </pc:spChg>
        <pc:spChg chg="mod">
          <ac:chgData name="Carolyn Knight" userId="f021d9c0c87f8748" providerId="LiveId" clId="{91E395B1-B601-4CF6-9DC9-B2BAEE05BADE}" dt="2020-01-23T21:30:18.617" v="2905" actId="1076"/>
          <ac:spMkLst>
            <pc:docMk/>
            <pc:sldMk cId="0" sldId="256"/>
            <ac:spMk id="156" creationId="{00000000-0000-0000-0000-000000000000}"/>
          </ac:spMkLst>
        </pc:spChg>
        <pc:picChg chg="mod">
          <ac:chgData name="Carolyn Knight" userId="f021d9c0c87f8748" providerId="LiveId" clId="{91E395B1-B601-4CF6-9DC9-B2BAEE05BADE}" dt="2020-01-24T10:00:43.952" v="3027" actId="1076"/>
          <ac:picMkLst>
            <pc:docMk/>
            <pc:sldMk cId="0" sldId="256"/>
            <ac:picMk id="3" creationId="{0296F222-96FB-4833-ACAF-6A5A9EA5E452}"/>
          </ac:picMkLst>
        </pc:picChg>
        <pc:picChg chg="del mod">
          <ac:chgData name="Carolyn Knight" userId="f021d9c0c87f8748" providerId="LiveId" clId="{91E395B1-B601-4CF6-9DC9-B2BAEE05BADE}" dt="2020-01-24T11:08:49.067" v="3580" actId="478"/>
          <ac:picMkLst>
            <pc:docMk/>
            <pc:sldMk cId="0" sldId="256"/>
            <ac:picMk id="157" creationId="{00000000-0000-0000-0000-000000000000}"/>
          </ac:picMkLst>
        </pc:picChg>
        <pc:picChg chg="add mod">
          <ac:chgData name="Carolyn Knight" userId="f021d9c0c87f8748" providerId="LiveId" clId="{91E395B1-B601-4CF6-9DC9-B2BAEE05BADE}" dt="2020-01-24T11:10:33.532" v="3590"/>
          <ac:picMkLst>
            <pc:docMk/>
            <pc:sldMk cId="0" sldId="256"/>
            <ac:picMk id="19458" creationId="{3F0B803D-5DE3-45F3-BC60-56EB8E3263AA}"/>
          </ac:picMkLst>
        </pc:picChg>
      </pc:sldChg>
      <pc:sldChg chg="modSp del">
        <pc:chgData name="Carolyn Knight" userId="f021d9c0c87f8748" providerId="LiveId" clId="{91E395B1-B601-4CF6-9DC9-B2BAEE05BADE}" dt="2020-01-24T10:34:32.914" v="3172" actId="2696"/>
        <pc:sldMkLst>
          <pc:docMk/>
          <pc:sldMk cId="0" sldId="263"/>
        </pc:sldMkLst>
        <pc:spChg chg="mod">
          <ac:chgData name="Carolyn Knight" userId="f021d9c0c87f8748" providerId="LiveId" clId="{91E395B1-B601-4CF6-9DC9-B2BAEE05BADE}" dt="2020-01-20T19:17:59.297" v="147" actId="6549"/>
          <ac:spMkLst>
            <pc:docMk/>
            <pc:sldMk cId="0" sldId="263"/>
            <ac:spMk id="558" creationId="{00000000-0000-0000-0000-000000000000}"/>
          </ac:spMkLst>
        </pc:spChg>
        <pc:spChg chg="mod">
          <ac:chgData name="Carolyn Knight" userId="f021d9c0c87f8748" providerId="LiveId" clId="{91E395B1-B601-4CF6-9DC9-B2BAEE05BADE}" dt="2020-01-24T10:33:38.889" v="3148" actId="20577"/>
          <ac:spMkLst>
            <pc:docMk/>
            <pc:sldMk cId="0" sldId="263"/>
            <ac:spMk id="559" creationId="{00000000-0000-0000-0000-000000000000}"/>
          </ac:spMkLst>
        </pc:spChg>
      </pc:sldChg>
      <pc:sldChg chg="modSp">
        <pc:chgData name="Carolyn Knight" userId="f021d9c0c87f8748" providerId="LiveId" clId="{91E395B1-B601-4CF6-9DC9-B2BAEE05BADE}" dt="2020-01-24T11:10:51.233" v="3595" actId="1076"/>
        <pc:sldMkLst>
          <pc:docMk/>
          <pc:sldMk cId="0" sldId="264"/>
        </pc:sldMkLst>
        <pc:picChg chg="mod">
          <ac:chgData name="Carolyn Knight" userId="f021d9c0c87f8748" providerId="LiveId" clId="{91E395B1-B601-4CF6-9DC9-B2BAEE05BADE}" dt="2020-01-24T11:10:51.233" v="3595" actId="1076"/>
          <ac:picMkLst>
            <pc:docMk/>
            <pc:sldMk cId="0" sldId="264"/>
            <ac:picMk id="1026" creationId="{12CBA4EA-BDD4-4AE5-8C5D-2D053B462366}"/>
          </ac:picMkLst>
        </pc:picChg>
      </pc:sldChg>
      <pc:sldChg chg="modSp">
        <pc:chgData name="Carolyn Knight" userId="f021d9c0c87f8748" providerId="LiveId" clId="{91E395B1-B601-4CF6-9DC9-B2BAEE05BADE}" dt="2020-01-24T10:34:46.896" v="3173" actId="1076"/>
        <pc:sldMkLst>
          <pc:docMk/>
          <pc:sldMk cId="0" sldId="265"/>
        </pc:sldMkLst>
        <pc:spChg chg="mod">
          <ac:chgData name="Carolyn Knight" userId="f021d9c0c87f8748" providerId="LiveId" clId="{91E395B1-B601-4CF6-9DC9-B2BAEE05BADE}" dt="2020-01-24T10:28:57.888" v="3145" actId="1076"/>
          <ac:spMkLst>
            <pc:docMk/>
            <pc:sldMk cId="0" sldId="265"/>
            <ac:spMk id="570" creationId="{00000000-0000-0000-0000-000000000000}"/>
          </ac:spMkLst>
        </pc:spChg>
        <pc:spChg chg="mod">
          <ac:chgData name="Carolyn Knight" userId="f021d9c0c87f8748" providerId="LiveId" clId="{91E395B1-B601-4CF6-9DC9-B2BAEE05BADE}" dt="2020-01-24T10:34:18.720" v="3171" actId="20577"/>
          <ac:spMkLst>
            <pc:docMk/>
            <pc:sldMk cId="0" sldId="265"/>
            <ac:spMk id="571" creationId="{00000000-0000-0000-0000-000000000000}"/>
          </ac:spMkLst>
        </pc:spChg>
        <pc:picChg chg="mod">
          <ac:chgData name="Carolyn Knight" userId="f021d9c0c87f8748" providerId="LiveId" clId="{91E395B1-B601-4CF6-9DC9-B2BAEE05BADE}" dt="2020-01-24T10:34:46.896" v="3173" actId="1076"/>
          <ac:picMkLst>
            <pc:docMk/>
            <pc:sldMk cId="0" sldId="265"/>
            <ac:picMk id="3" creationId="{DD241A5E-C4B1-48F0-9C04-9FE10C4F1CD5}"/>
          </ac:picMkLst>
        </pc:picChg>
      </pc:sldChg>
      <pc:sldChg chg="addSp modSp ord">
        <pc:chgData name="Carolyn Knight" userId="f021d9c0c87f8748" providerId="LiveId" clId="{91E395B1-B601-4CF6-9DC9-B2BAEE05BADE}" dt="2020-01-24T10:39:43.591" v="3251" actId="5793"/>
        <pc:sldMkLst>
          <pc:docMk/>
          <pc:sldMk cId="0" sldId="266"/>
        </pc:sldMkLst>
        <pc:spChg chg="add mod">
          <ac:chgData name="Carolyn Knight" userId="f021d9c0c87f8748" providerId="LiveId" clId="{91E395B1-B601-4CF6-9DC9-B2BAEE05BADE}" dt="2020-01-24T10:38:21.760" v="3191" actId="1076"/>
          <ac:spMkLst>
            <pc:docMk/>
            <pc:sldMk cId="0" sldId="266"/>
            <ac:spMk id="2" creationId="{0078BBFC-8634-42C7-9F68-D09C08B1DD1A}"/>
          </ac:spMkLst>
        </pc:spChg>
        <pc:spChg chg="add mod">
          <ac:chgData name="Carolyn Knight" userId="f021d9c0c87f8748" providerId="LiveId" clId="{91E395B1-B601-4CF6-9DC9-B2BAEE05BADE}" dt="2020-01-24T10:38:27.104" v="3192" actId="1076"/>
          <ac:spMkLst>
            <pc:docMk/>
            <pc:sldMk cId="0" sldId="266"/>
            <ac:spMk id="3" creationId="{0AF37FB1-F091-40AE-9EBE-65649129018A}"/>
          </ac:spMkLst>
        </pc:spChg>
        <pc:spChg chg="add mod">
          <ac:chgData name="Carolyn Knight" userId="f021d9c0c87f8748" providerId="LiveId" clId="{91E395B1-B601-4CF6-9DC9-B2BAEE05BADE}" dt="2020-01-24T10:39:13.271" v="3197" actId="6549"/>
          <ac:spMkLst>
            <pc:docMk/>
            <pc:sldMk cId="0" sldId="266"/>
            <ac:spMk id="6" creationId="{C0F06254-B1B5-480B-A0D5-B3D7AFF9A599}"/>
          </ac:spMkLst>
        </pc:spChg>
        <pc:spChg chg="add mod">
          <ac:chgData name="Carolyn Knight" userId="f021d9c0c87f8748" providerId="LiveId" clId="{91E395B1-B601-4CF6-9DC9-B2BAEE05BADE}" dt="2020-01-24T10:11:54.839" v="3109" actId="1076"/>
          <ac:spMkLst>
            <pc:docMk/>
            <pc:sldMk cId="0" sldId="266"/>
            <ac:spMk id="7" creationId="{54868CFF-97A6-45DC-8B22-62E53586FB4A}"/>
          </ac:spMkLst>
        </pc:spChg>
        <pc:spChg chg="add mod">
          <ac:chgData name="Carolyn Knight" userId="f021d9c0c87f8748" providerId="LiveId" clId="{91E395B1-B601-4CF6-9DC9-B2BAEE05BADE}" dt="2020-01-24T10:39:43.591" v="3251" actId="5793"/>
          <ac:spMkLst>
            <pc:docMk/>
            <pc:sldMk cId="0" sldId="266"/>
            <ac:spMk id="8" creationId="{3BA323DC-DCB0-4F37-93A5-F8350A052E4D}"/>
          </ac:spMkLst>
        </pc:spChg>
        <pc:picChg chg="mod">
          <ac:chgData name="Carolyn Knight" userId="f021d9c0c87f8748" providerId="LiveId" clId="{91E395B1-B601-4CF6-9DC9-B2BAEE05BADE}" dt="2020-01-24T10:38:30.671" v="3193" actId="1076"/>
          <ac:picMkLst>
            <pc:docMk/>
            <pc:sldMk cId="0" sldId="266"/>
            <ac:picMk id="5" creationId="{5A8A4F39-DE2C-407D-AFEE-5231338FE0A4}"/>
          </ac:picMkLst>
        </pc:picChg>
      </pc:sldChg>
      <pc:sldChg chg="addSp modSp mod setBg">
        <pc:chgData name="Carolyn Knight" userId="f021d9c0c87f8748" providerId="LiveId" clId="{91E395B1-B601-4CF6-9DC9-B2BAEE05BADE}" dt="2020-01-24T10:37:37.086" v="3183" actId="207"/>
        <pc:sldMkLst>
          <pc:docMk/>
          <pc:sldMk cId="0" sldId="267"/>
        </pc:sldMkLst>
        <pc:spChg chg="add">
          <ac:chgData name="Carolyn Knight" userId="f021d9c0c87f8748" providerId="LiveId" clId="{91E395B1-B601-4CF6-9DC9-B2BAEE05BADE}" dt="2020-01-24T10:37:22.485" v="3181" actId="26606"/>
          <ac:spMkLst>
            <pc:docMk/>
            <pc:sldMk cId="0" sldId="267"/>
            <ac:spMk id="77" creationId="{4025239F-A6FB-43A8-BD4A-3FB7C0B48DF5}"/>
          </ac:spMkLst>
        </pc:spChg>
        <pc:spChg chg="mod">
          <ac:chgData name="Carolyn Knight" userId="f021d9c0c87f8748" providerId="LiveId" clId="{91E395B1-B601-4CF6-9DC9-B2BAEE05BADE}" dt="2020-01-24T10:37:22.485" v="3181" actId="26606"/>
          <ac:spMkLst>
            <pc:docMk/>
            <pc:sldMk cId="0" sldId="267"/>
            <ac:spMk id="583" creationId="{00000000-0000-0000-0000-000000000000}"/>
          </ac:spMkLst>
        </pc:spChg>
        <pc:spChg chg="mod">
          <ac:chgData name="Carolyn Knight" userId="f021d9c0c87f8748" providerId="LiveId" clId="{91E395B1-B601-4CF6-9DC9-B2BAEE05BADE}" dt="2020-01-24T10:37:37.086" v="3183" actId="207"/>
          <ac:spMkLst>
            <pc:docMk/>
            <pc:sldMk cId="0" sldId="267"/>
            <ac:spMk id="584" creationId="{00000000-0000-0000-0000-000000000000}"/>
          </ac:spMkLst>
        </pc:spChg>
        <pc:picChg chg="add mod">
          <ac:chgData name="Carolyn Knight" userId="f021d9c0c87f8748" providerId="LiveId" clId="{91E395B1-B601-4CF6-9DC9-B2BAEE05BADE}" dt="2020-01-24T10:37:22.546" v="3182" actId="27636"/>
          <ac:picMkLst>
            <pc:docMk/>
            <pc:sldMk cId="0" sldId="267"/>
            <ac:picMk id="4" creationId="{23FDBFA9-9637-423D-96A9-38A3D901C53E}"/>
          </ac:picMkLst>
        </pc:picChg>
      </pc:sldChg>
      <pc:sldChg chg="modSp">
        <pc:chgData name="Carolyn Knight" userId="f021d9c0c87f8748" providerId="LiveId" clId="{91E395B1-B601-4CF6-9DC9-B2BAEE05BADE}" dt="2020-01-24T10:14:39.848" v="3139" actId="1076"/>
        <pc:sldMkLst>
          <pc:docMk/>
          <pc:sldMk cId="0" sldId="270"/>
        </pc:sldMkLst>
        <pc:spChg chg="mod">
          <ac:chgData name="Carolyn Knight" userId="f021d9c0c87f8748" providerId="LiveId" clId="{91E395B1-B601-4CF6-9DC9-B2BAEE05BADE}" dt="2020-01-24T10:13:11.512" v="3122" actId="1076"/>
          <ac:spMkLst>
            <pc:docMk/>
            <pc:sldMk cId="0" sldId="270"/>
            <ac:spMk id="602" creationId="{00000000-0000-0000-0000-000000000000}"/>
          </ac:spMkLst>
        </pc:spChg>
        <pc:picChg chg="mod">
          <ac:chgData name="Carolyn Knight" userId="f021d9c0c87f8748" providerId="LiveId" clId="{91E395B1-B601-4CF6-9DC9-B2BAEE05BADE}" dt="2020-01-24T10:14:39.848" v="3139" actId="1076"/>
          <ac:picMkLst>
            <pc:docMk/>
            <pc:sldMk cId="0" sldId="270"/>
            <ac:picMk id="4" creationId="{BF97ECCF-8689-4D47-86F2-60ECA6BBC596}"/>
          </ac:picMkLst>
        </pc:picChg>
      </pc:sldChg>
      <pc:sldChg chg="delSp modSp">
        <pc:chgData name="Carolyn Knight" userId="f021d9c0c87f8748" providerId="LiveId" clId="{91E395B1-B601-4CF6-9DC9-B2BAEE05BADE}" dt="2020-01-24T10:42:54.127" v="3274" actId="1076"/>
        <pc:sldMkLst>
          <pc:docMk/>
          <pc:sldMk cId="0" sldId="271"/>
        </pc:sldMkLst>
        <pc:spChg chg="mod">
          <ac:chgData name="Carolyn Knight" userId="f021d9c0c87f8748" providerId="LiveId" clId="{91E395B1-B601-4CF6-9DC9-B2BAEE05BADE}" dt="2020-01-24T10:42:54.127" v="3274" actId="1076"/>
          <ac:spMkLst>
            <pc:docMk/>
            <pc:sldMk cId="0" sldId="271"/>
            <ac:spMk id="9" creationId="{FFF3946C-9288-4367-8EDC-F2CD0DBDE3BC}"/>
          </ac:spMkLst>
        </pc:spChg>
        <pc:spChg chg="del">
          <ac:chgData name="Carolyn Knight" userId="f021d9c0c87f8748" providerId="LiveId" clId="{91E395B1-B601-4CF6-9DC9-B2BAEE05BADE}" dt="2020-01-23T11:33:45.014" v="352" actId="478"/>
          <ac:spMkLst>
            <pc:docMk/>
            <pc:sldMk cId="0" sldId="271"/>
            <ac:spMk id="11" creationId="{4E600460-3634-4D92-B82B-09622A36110D}"/>
          </ac:spMkLst>
        </pc:spChg>
        <pc:spChg chg="mod">
          <ac:chgData name="Carolyn Knight" userId="f021d9c0c87f8748" providerId="LiveId" clId="{91E395B1-B601-4CF6-9DC9-B2BAEE05BADE}" dt="2020-01-23T11:31:43.086" v="319" actId="20577"/>
          <ac:spMkLst>
            <pc:docMk/>
            <pc:sldMk cId="0" sldId="271"/>
            <ac:spMk id="607" creationId="{00000000-0000-0000-0000-000000000000}"/>
          </ac:spMkLst>
        </pc:spChg>
        <pc:picChg chg="del">
          <ac:chgData name="Carolyn Knight" userId="f021d9c0c87f8748" providerId="LiveId" clId="{91E395B1-B601-4CF6-9DC9-B2BAEE05BADE}" dt="2020-01-23T11:33:31.690" v="349" actId="21"/>
          <ac:picMkLst>
            <pc:docMk/>
            <pc:sldMk cId="0" sldId="271"/>
            <ac:picMk id="10" creationId="{A175BD5A-21A1-44E3-9ACD-C733A26039A7}"/>
          </ac:picMkLst>
        </pc:picChg>
      </pc:sldChg>
      <pc:sldChg chg="addSp delSp modSp del ord">
        <pc:chgData name="Carolyn Knight" userId="f021d9c0c87f8748" providerId="LiveId" clId="{91E395B1-B601-4CF6-9DC9-B2BAEE05BADE}" dt="2020-01-24T10:37:51.598" v="3184" actId="2696"/>
        <pc:sldMkLst>
          <pc:docMk/>
          <pc:sldMk cId="0" sldId="273"/>
        </pc:sldMkLst>
        <pc:spChg chg="mod">
          <ac:chgData name="Carolyn Knight" userId="f021d9c0c87f8748" providerId="LiveId" clId="{91E395B1-B601-4CF6-9DC9-B2BAEE05BADE}" dt="2020-01-24T10:04:02.567" v="3048" actId="1076"/>
          <ac:spMkLst>
            <pc:docMk/>
            <pc:sldMk cId="0" sldId="273"/>
            <ac:spMk id="621" creationId="{00000000-0000-0000-0000-000000000000}"/>
          </ac:spMkLst>
        </pc:spChg>
        <pc:picChg chg="add del mod">
          <ac:chgData name="Carolyn Knight" userId="f021d9c0c87f8748" providerId="LiveId" clId="{91E395B1-B601-4CF6-9DC9-B2BAEE05BADE}" dt="2020-01-24T10:37:06.154" v="3179" actId="21"/>
          <ac:picMkLst>
            <pc:docMk/>
            <pc:sldMk cId="0" sldId="273"/>
            <ac:picMk id="1026" creationId="{8C0E3A16-8B93-4ADC-AAD0-B0CC2500C87F}"/>
          </ac:picMkLst>
        </pc:picChg>
      </pc:sldChg>
      <pc:sldChg chg="modSp">
        <pc:chgData name="Carolyn Knight" userId="f021d9c0c87f8748" providerId="LiveId" clId="{91E395B1-B601-4CF6-9DC9-B2BAEE05BADE}" dt="2020-01-24T10:46:00.424" v="3301" actId="1076"/>
        <pc:sldMkLst>
          <pc:docMk/>
          <pc:sldMk cId="0" sldId="274"/>
        </pc:sldMkLst>
        <pc:spChg chg="mod">
          <ac:chgData name="Carolyn Knight" userId="f021d9c0c87f8748" providerId="LiveId" clId="{91E395B1-B601-4CF6-9DC9-B2BAEE05BADE}" dt="2020-01-23T11:36:13.081" v="393" actId="114"/>
          <ac:spMkLst>
            <pc:docMk/>
            <pc:sldMk cId="0" sldId="274"/>
            <ac:spMk id="626" creationId="{00000000-0000-0000-0000-000000000000}"/>
          </ac:spMkLst>
        </pc:spChg>
        <pc:spChg chg="mod">
          <ac:chgData name="Carolyn Knight" userId="f021d9c0c87f8748" providerId="LiveId" clId="{91E395B1-B601-4CF6-9DC9-B2BAEE05BADE}" dt="2020-01-24T10:45:55.176" v="3300" actId="1076"/>
          <ac:spMkLst>
            <pc:docMk/>
            <pc:sldMk cId="0" sldId="274"/>
            <ac:spMk id="627" creationId="{00000000-0000-0000-0000-000000000000}"/>
          </ac:spMkLst>
        </pc:spChg>
        <pc:picChg chg="mod">
          <ac:chgData name="Carolyn Knight" userId="f021d9c0c87f8748" providerId="LiveId" clId="{91E395B1-B601-4CF6-9DC9-B2BAEE05BADE}" dt="2020-01-23T15:40:25.268" v="1068" actId="1076"/>
          <ac:picMkLst>
            <pc:docMk/>
            <pc:sldMk cId="0" sldId="274"/>
            <ac:picMk id="2" creationId="{46D21C74-D397-483C-BF0C-9144170F1631}"/>
          </ac:picMkLst>
        </pc:picChg>
        <pc:picChg chg="mod">
          <ac:chgData name="Carolyn Knight" userId="f021d9c0c87f8748" providerId="LiveId" clId="{91E395B1-B601-4CF6-9DC9-B2BAEE05BADE}" dt="2020-01-24T10:46:00.424" v="3301" actId="1076"/>
          <ac:picMkLst>
            <pc:docMk/>
            <pc:sldMk cId="0" sldId="274"/>
            <ac:picMk id="3" creationId="{E7B7127D-9184-423A-9315-DC540015A742}"/>
          </ac:picMkLst>
        </pc:picChg>
      </pc:sldChg>
      <pc:sldChg chg="del ord">
        <pc:chgData name="Carolyn Knight" userId="f021d9c0c87f8748" providerId="LiveId" clId="{91E395B1-B601-4CF6-9DC9-B2BAEE05BADE}" dt="2020-01-23T18:22:10.298" v="1460" actId="2696"/>
        <pc:sldMkLst>
          <pc:docMk/>
          <pc:sldMk cId="0" sldId="275"/>
        </pc:sldMkLst>
      </pc:sldChg>
      <pc:sldChg chg="add del setBg">
        <pc:chgData name="Carolyn Knight" userId="f021d9c0c87f8748" providerId="LiveId" clId="{91E395B1-B601-4CF6-9DC9-B2BAEE05BADE}" dt="2020-01-23T21:29:03.400" v="2893" actId="2696"/>
        <pc:sldMkLst>
          <pc:docMk/>
          <pc:sldMk cId="733208110" sldId="275"/>
        </pc:sldMkLst>
      </pc:sldChg>
      <pc:sldChg chg="addSp delSp modSp">
        <pc:chgData name="Carolyn Knight" userId="f021d9c0c87f8748" providerId="LiveId" clId="{91E395B1-B601-4CF6-9DC9-B2BAEE05BADE}" dt="2020-01-24T10:47:07.719" v="3309" actId="1076"/>
        <pc:sldMkLst>
          <pc:docMk/>
          <pc:sldMk cId="0" sldId="276"/>
        </pc:sldMkLst>
        <pc:spChg chg="add mod">
          <ac:chgData name="Carolyn Knight" userId="f021d9c0c87f8748" providerId="LiveId" clId="{91E395B1-B601-4CF6-9DC9-B2BAEE05BADE}" dt="2020-01-24T10:47:07.719" v="3309" actId="1076"/>
          <ac:spMkLst>
            <pc:docMk/>
            <pc:sldMk cId="0" sldId="276"/>
            <ac:spMk id="2" creationId="{451A6363-AF45-4AB3-9312-0E68270DE214}"/>
          </ac:spMkLst>
        </pc:spChg>
        <pc:spChg chg="mod">
          <ac:chgData name="Carolyn Knight" userId="f021d9c0c87f8748" providerId="LiveId" clId="{91E395B1-B601-4CF6-9DC9-B2BAEE05BADE}" dt="2020-01-23T18:07:07.288" v="1311" actId="20577"/>
          <ac:spMkLst>
            <pc:docMk/>
            <pc:sldMk cId="0" sldId="276"/>
            <ac:spMk id="640" creationId="{00000000-0000-0000-0000-000000000000}"/>
          </ac:spMkLst>
        </pc:spChg>
        <pc:spChg chg="del mod">
          <ac:chgData name="Carolyn Knight" userId="f021d9c0c87f8748" providerId="LiveId" clId="{91E395B1-B601-4CF6-9DC9-B2BAEE05BADE}" dt="2020-01-23T18:10:33.555" v="1323" actId="478"/>
          <ac:spMkLst>
            <pc:docMk/>
            <pc:sldMk cId="0" sldId="276"/>
            <ac:spMk id="641" creationId="{00000000-0000-0000-0000-000000000000}"/>
          </ac:spMkLst>
        </pc:spChg>
        <pc:picChg chg="add del">
          <ac:chgData name="Carolyn Knight" userId="f021d9c0c87f8748" providerId="LiveId" clId="{91E395B1-B601-4CF6-9DC9-B2BAEE05BADE}" dt="2020-01-23T18:03:09.444" v="1258" actId="478"/>
          <ac:picMkLst>
            <pc:docMk/>
            <pc:sldMk cId="0" sldId="276"/>
            <ac:picMk id="5" creationId="{66964E07-E65C-4771-988C-85456FD734F7}"/>
          </ac:picMkLst>
        </pc:picChg>
        <pc:picChg chg="add mod">
          <ac:chgData name="Carolyn Knight" userId="f021d9c0c87f8748" providerId="LiveId" clId="{91E395B1-B601-4CF6-9DC9-B2BAEE05BADE}" dt="2020-01-23T18:10:59.436" v="1333" actId="1076"/>
          <ac:picMkLst>
            <pc:docMk/>
            <pc:sldMk cId="0" sldId="276"/>
            <ac:picMk id="6" creationId="{D510741F-8A55-4610-967D-B30218BA58B4}"/>
          </ac:picMkLst>
        </pc:picChg>
        <pc:picChg chg="add mod">
          <ac:chgData name="Carolyn Knight" userId="f021d9c0c87f8748" providerId="LiveId" clId="{91E395B1-B601-4CF6-9DC9-B2BAEE05BADE}" dt="2020-01-23T18:11:00.764" v="1334" actId="1076"/>
          <ac:picMkLst>
            <pc:docMk/>
            <pc:sldMk cId="0" sldId="276"/>
            <ac:picMk id="7" creationId="{3D96FDDD-905C-4765-A941-AD81966FBB95}"/>
          </ac:picMkLst>
        </pc:picChg>
        <pc:picChg chg="del">
          <ac:chgData name="Carolyn Knight" userId="f021d9c0c87f8748" providerId="LiveId" clId="{91E395B1-B601-4CF6-9DC9-B2BAEE05BADE}" dt="2020-01-23T15:37:29.166" v="1048" actId="478"/>
          <ac:picMkLst>
            <pc:docMk/>
            <pc:sldMk cId="0" sldId="276"/>
            <ac:picMk id="642" creationId="{00000000-0000-0000-0000-000000000000}"/>
          </ac:picMkLst>
        </pc:picChg>
        <pc:picChg chg="add del mod">
          <ac:chgData name="Carolyn Knight" userId="f021d9c0c87f8748" providerId="LiveId" clId="{91E395B1-B601-4CF6-9DC9-B2BAEE05BADE}" dt="2020-01-23T18:10:33.555" v="1323" actId="478"/>
          <ac:picMkLst>
            <pc:docMk/>
            <pc:sldMk cId="0" sldId="276"/>
            <ac:picMk id="3074" creationId="{6D0CDBD9-7F70-4BB3-9C5A-1C43E33E5227}"/>
          </ac:picMkLst>
        </pc:picChg>
        <pc:picChg chg="add mod">
          <ac:chgData name="Carolyn Knight" userId="f021d9c0c87f8748" providerId="LiveId" clId="{91E395B1-B601-4CF6-9DC9-B2BAEE05BADE}" dt="2020-01-23T18:11:04.331" v="1335" actId="1076"/>
          <ac:picMkLst>
            <pc:docMk/>
            <pc:sldMk cId="0" sldId="276"/>
            <ac:picMk id="3076" creationId="{66574CC2-7CD3-488C-876A-5B3C23821B4A}"/>
          </ac:picMkLst>
        </pc:picChg>
      </pc:sldChg>
      <pc:sldChg chg="del">
        <pc:chgData name="Carolyn Knight" userId="f021d9c0c87f8748" providerId="LiveId" clId="{91E395B1-B601-4CF6-9DC9-B2BAEE05BADE}" dt="2020-01-23T14:27:27.837" v="572" actId="2696"/>
        <pc:sldMkLst>
          <pc:docMk/>
          <pc:sldMk cId="0" sldId="277"/>
        </pc:sldMkLst>
      </pc:sldChg>
      <pc:sldChg chg="del">
        <pc:chgData name="Carolyn Knight" userId="f021d9c0c87f8748" providerId="LiveId" clId="{91E395B1-B601-4CF6-9DC9-B2BAEE05BADE}" dt="2020-01-23T11:50:11.272" v="570" actId="2696"/>
        <pc:sldMkLst>
          <pc:docMk/>
          <pc:sldMk cId="0" sldId="279"/>
        </pc:sldMkLst>
      </pc:sldChg>
      <pc:sldChg chg="del">
        <pc:chgData name="Carolyn Knight" userId="f021d9c0c87f8748" providerId="LiveId" clId="{91E395B1-B601-4CF6-9DC9-B2BAEE05BADE}" dt="2020-01-23T14:27:23.603" v="571" actId="2696"/>
        <pc:sldMkLst>
          <pc:docMk/>
          <pc:sldMk cId="0" sldId="280"/>
        </pc:sldMkLst>
      </pc:sldChg>
      <pc:sldChg chg="del">
        <pc:chgData name="Carolyn Knight" userId="f021d9c0c87f8748" providerId="LiveId" clId="{91E395B1-B601-4CF6-9DC9-B2BAEE05BADE}" dt="2020-01-23T11:50:03.230" v="569" actId="2696"/>
        <pc:sldMkLst>
          <pc:docMk/>
          <pc:sldMk cId="0" sldId="282"/>
        </pc:sldMkLst>
      </pc:sldChg>
      <pc:sldChg chg="modSp ord">
        <pc:chgData name="Carolyn Knight" userId="f021d9c0c87f8748" providerId="LiveId" clId="{91E395B1-B601-4CF6-9DC9-B2BAEE05BADE}" dt="2020-01-24T10:45:04.027" v="3295" actId="207"/>
        <pc:sldMkLst>
          <pc:docMk/>
          <pc:sldMk cId="0" sldId="283"/>
        </pc:sldMkLst>
        <pc:spChg chg="mod">
          <ac:chgData name="Carolyn Knight" userId="f021d9c0c87f8748" providerId="LiveId" clId="{91E395B1-B601-4CF6-9DC9-B2BAEE05BADE}" dt="2020-01-23T11:47:15.322" v="555" actId="20577"/>
          <ac:spMkLst>
            <pc:docMk/>
            <pc:sldMk cId="0" sldId="283"/>
            <ac:spMk id="4" creationId="{85CF1349-7753-4D35-A5A9-8595869E78FB}"/>
          </ac:spMkLst>
        </pc:spChg>
        <pc:spChg chg="mod">
          <ac:chgData name="Carolyn Knight" userId="f021d9c0c87f8748" providerId="LiveId" clId="{91E395B1-B601-4CF6-9DC9-B2BAEE05BADE}" dt="2020-01-24T10:45:04.027" v="3295" actId="207"/>
          <ac:spMkLst>
            <pc:docMk/>
            <pc:sldMk cId="0" sldId="283"/>
            <ac:spMk id="8" creationId="{C1CB4A99-2F64-4283-95AD-97F5E5D18AFB}"/>
          </ac:spMkLst>
        </pc:spChg>
        <pc:cxnChg chg="mod">
          <ac:chgData name="Carolyn Knight" userId="f021d9c0c87f8748" providerId="LiveId" clId="{91E395B1-B601-4CF6-9DC9-B2BAEE05BADE}" dt="2020-01-24T10:44:55.616" v="3292" actId="1076"/>
          <ac:cxnSpMkLst>
            <pc:docMk/>
            <pc:sldMk cId="0" sldId="283"/>
            <ac:cxnSpMk id="6" creationId="{B955BADD-F2DB-4159-8A2F-EF003B0B2FD4}"/>
          </ac:cxnSpMkLst>
        </pc:cxnChg>
      </pc:sldChg>
      <pc:sldChg chg="del">
        <pc:chgData name="Carolyn Knight" userId="f021d9c0c87f8748" providerId="LiveId" clId="{91E395B1-B601-4CF6-9DC9-B2BAEE05BADE}" dt="2020-01-23T11:47:57.154" v="556" actId="47"/>
        <pc:sldMkLst>
          <pc:docMk/>
          <pc:sldMk cId="0" sldId="285"/>
        </pc:sldMkLst>
      </pc:sldChg>
      <pc:sldChg chg="del">
        <pc:chgData name="Carolyn Knight" userId="f021d9c0c87f8748" providerId="LiveId" clId="{91E395B1-B601-4CF6-9DC9-B2BAEE05BADE}" dt="2020-01-23T11:47:59.533" v="557" actId="47"/>
        <pc:sldMkLst>
          <pc:docMk/>
          <pc:sldMk cId="0" sldId="286"/>
        </pc:sldMkLst>
      </pc:sldChg>
      <pc:sldChg chg="del">
        <pc:chgData name="Carolyn Knight" userId="f021d9c0c87f8748" providerId="LiveId" clId="{91E395B1-B601-4CF6-9DC9-B2BAEE05BADE}" dt="2020-01-23T11:46:07.788" v="531" actId="47"/>
        <pc:sldMkLst>
          <pc:docMk/>
          <pc:sldMk cId="0" sldId="287"/>
        </pc:sldMkLst>
      </pc:sldChg>
      <pc:sldChg chg="del">
        <pc:chgData name="Carolyn Knight" userId="f021d9c0c87f8748" providerId="LiveId" clId="{91E395B1-B601-4CF6-9DC9-B2BAEE05BADE}" dt="2020-01-23T11:46:07.788" v="531" actId="47"/>
        <pc:sldMkLst>
          <pc:docMk/>
          <pc:sldMk cId="0" sldId="288"/>
        </pc:sldMkLst>
      </pc:sldChg>
      <pc:sldChg chg="del">
        <pc:chgData name="Carolyn Knight" userId="f021d9c0c87f8748" providerId="LiveId" clId="{91E395B1-B601-4CF6-9DC9-B2BAEE05BADE}" dt="2020-01-23T11:47:57.154" v="556" actId="47"/>
        <pc:sldMkLst>
          <pc:docMk/>
          <pc:sldMk cId="0" sldId="289"/>
        </pc:sldMkLst>
      </pc:sldChg>
      <pc:sldChg chg="del">
        <pc:chgData name="Carolyn Knight" userId="f021d9c0c87f8748" providerId="LiveId" clId="{91E395B1-B601-4CF6-9DC9-B2BAEE05BADE}" dt="2020-01-23T11:45:37.510" v="530" actId="2696"/>
        <pc:sldMkLst>
          <pc:docMk/>
          <pc:sldMk cId="0" sldId="290"/>
        </pc:sldMkLst>
      </pc:sldChg>
      <pc:sldChg chg="del">
        <pc:chgData name="Carolyn Knight" userId="f021d9c0c87f8748" providerId="LiveId" clId="{91E395B1-B601-4CF6-9DC9-B2BAEE05BADE}" dt="2020-01-23T11:47:57.154" v="556" actId="47"/>
        <pc:sldMkLst>
          <pc:docMk/>
          <pc:sldMk cId="0" sldId="291"/>
        </pc:sldMkLst>
      </pc:sldChg>
      <pc:sldChg chg="del">
        <pc:chgData name="Carolyn Knight" userId="f021d9c0c87f8748" providerId="LiveId" clId="{91E395B1-B601-4CF6-9DC9-B2BAEE05BADE}" dt="2020-01-23T11:45:10.962" v="529" actId="2696"/>
        <pc:sldMkLst>
          <pc:docMk/>
          <pc:sldMk cId="0" sldId="292"/>
        </pc:sldMkLst>
      </pc:sldChg>
      <pc:sldChg chg="del">
        <pc:chgData name="Carolyn Knight" userId="f021d9c0c87f8748" providerId="LiveId" clId="{91E395B1-B601-4CF6-9DC9-B2BAEE05BADE}" dt="2020-01-23T11:48:30.087" v="558" actId="2696"/>
        <pc:sldMkLst>
          <pc:docMk/>
          <pc:sldMk cId="0" sldId="293"/>
        </pc:sldMkLst>
      </pc:sldChg>
      <pc:sldChg chg="del">
        <pc:chgData name="Carolyn Knight" userId="f021d9c0c87f8748" providerId="LiveId" clId="{91E395B1-B601-4CF6-9DC9-B2BAEE05BADE}" dt="2020-01-23T11:48:33.489" v="559" actId="2696"/>
        <pc:sldMkLst>
          <pc:docMk/>
          <pc:sldMk cId="0" sldId="294"/>
        </pc:sldMkLst>
      </pc:sldChg>
      <pc:sldChg chg="del">
        <pc:chgData name="Carolyn Knight" userId="f021d9c0c87f8748" providerId="LiveId" clId="{91E395B1-B601-4CF6-9DC9-B2BAEE05BADE}" dt="2020-01-23T18:14:26.504" v="1451" actId="2696"/>
        <pc:sldMkLst>
          <pc:docMk/>
          <pc:sldMk cId="0" sldId="295"/>
        </pc:sldMkLst>
      </pc:sldChg>
      <pc:sldChg chg="del">
        <pc:chgData name="Carolyn Knight" userId="f021d9c0c87f8748" providerId="LiveId" clId="{91E395B1-B601-4CF6-9DC9-B2BAEE05BADE}" dt="2020-01-23T18:14:35.398" v="1452" actId="2696"/>
        <pc:sldMkLst>
          <pc:docMk/>
          <pc:sldMk cId="0" sldId="296"/>
        </pc:sldMkLst>
      </pc:sldChg>
      <pc:sldChg chg="del">
        <pc:chgData name="Carolyn Knight" userId="f021d9c0c87f8748" providerId="LiveId" clId="{91E395B1-B601-4CF6-9DC9-B2BAEE05BADE}" dt="2020-01-23T18:14:55.708" v="1453" actId="2696"/>
        <pc:sldMkLst>
          <pc:docMk/>
          <pc:sldMk cId="0" sldId="297"/>
        </pc:sldMkLst>
      </pc:sldChg>
      <pc:sldChg chg="del">
        <pc:chgData name="Carolyn Knight" userId="f021d9c0c87f8748" providerId="LiveId" clId="{91E395B1-B601-4CF6-9DC9-B2BAEE05BADE}" dt="2020-01-23T18:15:06.936" v="1454" actId="2696"/>
        <pc:sldMkLst>
          <pc:docMk/>
          <pc:sldMk cId="0" sldId="298"/>
        </pc:sldMkLst>
      </pc:sldChg>
      <pc:sldChg chg="del">
        <pc:chgData name="Carolyn Knight" userId="f021d9c0c87f8748" providerId="LiveId" clId="{91E395B1-B601-4CF6-9DC9-B2BAEE05BADE}" dt="2020-01-23T18:15:19.006" v="1455" actId="2696"/>
        <pc:sldMkLst>
          <pc:docMk/>
          <pc:sldMk cId="0" sldId="299"/>
        </pc:sldMkLst>
      </pc:sldChg>
      <pc:sldChg chg="del">
        <pc:chgData name="Carolyn Knight" userId="f021d9c0c87f8748" providerId="LiveId" clId="{91E395B1-B601-4CF6-9DC9-B2BAEE05BADE}" dt="2020-01-23T18:15:19.006" v="1455" actId="2696"/>
        <pc:sldMkLst>
          <pc:docMk/>
          <pc:sldMk cId="0" sldId="300"/>
        </pc:sldMkLst>
      </pc:sldChg>
      <pc:sldChg chg="del">
        <pc:chgData name="Carolyn Knight" userId="f021d9c0c87f8748" providerId="LiveId" clId="{91E395B1-B601-4CF6-9DC9-B2BAEE05BADE}" dt="2020-01-23T18:15:19.006" v="1455" actId="2696"/>
        <pc:sldMkLst>
          <pc:docMk/>
          <pc:sldMk cId="0" sldId="301"/>
        </pc:sldMkLst>
      </pc:sldChg>
      <pc:sldChg chg="del">
        <pc:chgData name="Carolyn Knight" userId="f021d9c0c87f8748" providerId="LiveId" clId="{91E395B1-B601-4CF6-9DC9-B2BAEE05BADE}" dt="2020-01-23T18:15:19.006" v="1455" actId="2696"/>
        <pc:sldMkLst>
          <pc:docMk/>
          <pc:sldMk cId="0" sldId="302"/>
        </pc:sldMkLst>
      </pc:sldChg>
      <pc:sldChg chg="del">
        <pc:chgData name="Carolyn Knight" userId="f021d9c0c87f8748" providerId="LiveId" clId="{91E395B1-B601-4CF6-9DC9-B2BAEE05BADE}" dt="2020-01-23T18:21:12.164" v="1456" actId="2696"/>
        <pc:sldMkLst>
          <pc:docMk/>
          <pc:sldMk cId="0" sldId="303"/>
        </pc:sldMkLst>
      </pc:sldChg>
      <pc:sldChg chg="del">
        <pc:chgData name="Carolyn Knight" userId="f021d9c0c87f8748" providerId="LiveId" clId="{91E395B1-B601-4CF6-9DC9-B2BAEE05BADE}" dt="2020-01-23T18:21:23.319" v="1457" actId="2696"/>
        <pc:sldMkLst>
          <pc:docMk/>
          <pc:sldMk cId="0" sldId="304"/>
        </pc:sldMkLst>
      </pc:sldChg>
      <pc:sldChg chg="del">
        <pc:chgData name="Carolyn Knight" userId="f021d9c0c87f8748" providerId="LiveId" clId="{91E395B1-B601-4CF6-9DC9-B2BAEE05BADE}" dt="2020-01-23T18:21:32.571" v="1458" actId="2696"/>
        <pc:sldMkLst>
          <pc:docMk/>
          <pc:sldMk cId="0" sldId="305"/>
        </pc:sldMkLst>
      </pc:sldChg>
      <pc:sldChg chg="del">
        <pc:chgData name="Carolyn Knight" userId="f021d9c0c87f8748" providerId="LiveId" clId="{91E395B1-B601-4CF6-9DC9-B2BAEE05BADE}" dt="2020-01-23T18:21:40.369" v="1459" actId="2696"/>
        <pc:sldMkLst>
          <pc:docMk/>
          <pc:sldMk cId="0" sldId="306"/>
        </pc:sldMkLst>
      </pc:sldChg>
      <pc:sldChg chg="addSp delSp modSp setBg">
        <pc:chgData name="Carolyn Knight" userId="f021d9c0c87f8748" providerId="LiveId" clId="{91E395B1-B601-4CF6-9DC9-B2BAEE05BADE}" dt="2020-01-24T11:04:51.446" v="3519" actId="20577"/>
        <pc:sldMkLst>
          <pc:docMk/>
          <pc:sldMk cId="0" sldId="307"/>
        </pc:sldMkLst>
        <pc:spChg chg="add del">
          <ac:chgData name="Carolyn Knight" userId="f021d9c0c87f8748" providerId="LiveId" clId="{91E395B1-B601-4CF6-9DC9-B2BAEE05BADE}" dt="2020-01-23T18:23:54.838" v="1467"/>
          <ac:spMkLst>
            <pc:docMk/>
            <pc:sldMk cId="0" sldId="307"/>
            <ac:spMk id="2" creationId="{DB2A69D9-E128-4C07-A5AA-A9D4E395C186}"/>
          </ac:spMkLst>
        </pc:spChg>
        <pc:spChg chg="add del">
          <ac:chgData name="Carolyn Knight" userId="f021d9c0c87f8748" providerId="LiveId" clId="{91E395B1-B601-4CF6-9DC9-B2BAEE05BADE}" dt="2020-01-23T18:23:54.838" v="1467"/>
          <ac:spMkLst>
            <pc:docMk/>
            <pc:sldMk cId="0" sldId="307"/>
            <ac:spMk id="3" creationId="{4B37A9DF-F109-4426-A90F-7BDB9B8DCE9D}"/>
          </ac:spMkLst>
        </pc:spChg>
        <pc:spChg chg="add mod">
          <ac:chgData name="Carolyn Knight" userId="f021d9c0c87f8748" providerId="LiveId" clId="{91E395B1-B601-4CF6-9DC9-B2BAEE05BADE}" dt="2020-01-24T10:48:02.986" v="3314" actId="1076"/>
          <ac:spMkLst>
            <pc:docMk/>
            <pc:sldMk cId="0" sldId="307"/>
            <ac:spMk id="4" creationId="{07B2E610-795F-4AB1-8A75-E8A2E969CE43}"/>
          </ac:spMkLst>
        </pc:spChg>
        <pc:spChg chg="add del mod">
          <ac:chgData name="Carolyn Knight" userId="f021d9c0c87f8748" providerId="LiveId" clId="{91E395B1-B601-4CF6-9DC9-B2BAEE05BADE}" dt="2020-01-23T18:24:58.558" v="1482" actId="478"/>
          <ac:spMkLst>
            <pc:docMk/>
            <pc:sldMk cId="0" sldId="307"/>
            <ac:spMk id="5" creationId="{4EFD047D-CD99-4547-B2E0-9D07AF668A05}"/>
          </ac:spMkLst>
        </pc:spChg>
        <pc:spChg chg="add del mod">
          <ac:chgData name="Carolyn Knight" userId="f021d9c0c87f8748" providerId="LiveId" clId="{91E395B1-B601-4CF6-9DC9-B2BAEE05BADE}" dt="2020-01-23T18:26:12.322" v="1491" actId="478"/>
          <ac:spMkLst>
            <pc:docMk/>
            <pc:sldMk cId="0" sldId="307"/>
            <ac:spMk id="7" creationId="{ABAF5376-A17C-42A0-8272-61D5A129A44E}"/>
          </ac:spMkLst>
        </pc:spChg>
        <pc:spChg chg="add mod">
          <ac:chgData name="Carolyn Knight" userId="f021d9c0c87f8748" providerId="LiveId" clId="{91E395B1-B601-4CF6-9DC9-B2BAEE05BADE}" dt="2020-01-24T11:04:51.446" v="3519" actId="20577"/>
          <ac:spMkLst>
            <pc:docMk/>
            <pc:sldMk cId="0" sldId="307"/>
            <ac:spMk id="8" creationId="{053188B2-9415-4A08-8FE0-048FE3C5B74D}"/>
          </ac:spMkLst>
        </pc:spChg>
        <pc:spChg chg="add del">
          <ac:chgData name="Carolyn Knight" userId="f021d9c0c87f8748" providerId="LiveId" clId="{91E395B1-B601-4CF6-9DC9-B2BAEE05BADE}" dt="2020-01-23T18:28:26.578" v="1498"/>
          <ac:spMkLst>
            <pc:docMk/>
            <pc:sldMk cId="0" sldId="307"/>
            <ac:spMk id="9" creationId="{3B4D03F4-996E-4B3F-9B19-C963C91F70E1}"/>
          </ac:spMkLst>
        </pc:spChg>
        <pc:spChg chg="add del">
          <ac:chgData name="Carolyn Knight" userId="f021d9c0c87f8748" providerId="LiveId" clId="{91E395B1-B601-4CF6-9DC9-B2BAEE05BADE}" dt="2020-01-23T18:28:26.578" v="1498"/>
          <ac:spMkLst>
            <pc:docMk/>
            <pc:sldMk cId="0" sldId="307"/>
            <ac:spMk id="10" creationId="{2ADA68C1-8FD1-42CE-A425-E4CF2AE65B42}"/>
          </ac:spMkLst>
        </pc:spChg>
        <pc:spChg chg="del mod">
          <ac:chgData name="Carolyn Knight" userId="f021d9c0c87f8748" providerId="LiveId" clId="{91E395B1-B601-4CF6-9DC9-B2BAEE05BADE}" dt="2020-01-23T18:26:06.708" v="1490" actId="478"/>
          <ac:spMkLst>
            <pc:docMk/>
            <pc:sldMk cId="0" sldId="307"/>
            <ac:spMk id="850" creationId="{00000000-0000-0000-0000-000000000000}"/>
          </ac:spMkLst>
        </pc:spChg>
        <pc:spChg chg="del mod">
          <ac:chgData name="Carolyn Knight" userId="f021d9c0c87f8748" providerId="LiveId" clId="{91E395B1-B601-4CF6-9DC9-B2BAEE05BADE}" dt="2020-01-23T18:24:16.784" v="1472" actId="478"/>
          <ac:spMkLst>
            <pc:docMk/>
            <pc:sldMk cId="0" sldId="307"/>
            <ac:spMk id="851" creationId="{00000000-0000-0000-0000-000000000000}"/>
          </ac:spMkLst>
        </pc:spChg>
        <pc:picChg chg="add del">
          <ac:chgData name="Carolyn Knight" userId="f021d9c0c87f8748" providerId="LiveId" clId="{91E395B1-B601-4CF6-9DC9-B2BAEE05BADE}" dt="2020-01-23T18:23:54.838" v="1467"/>
          <ac:picMkLst>
            <pc:docMk/>
            <pc:sldMk cId="0" sldId="307"/>
            <ac:picMk id="4097" creationId="{C0C86831-3E05-4BBC-8D54-74583EB48FFA}"/>
          </ac:picMkLst>
        </pc:picChg>
        <pc:picChg chg="add del mod">
          <ac:chgData name="Carolyn Knight" userId="f021d9c0c87f8748" providerId="LiveId" clId="{91E395B1-B601-4CF6-9DC9-B2BAEE05BADE}" dt="2020-01-24T10:47:59.592" v="3313" actId="1076"/>
          <ac:picMkLst>
            <pc:docMk/>
            <pc:sldMk cId="0" sldId="307"/>
            <ac:picMk id="4100" creationId="{4E5697AB-5F08-4CC3-82FE-721F408C1603}"/>
          </ac:picMkLst>
        </pc:picChg>
        <pc:picChg chg="add del">
          <ac:chgData name="Carolyn Knight" userId="f021d9c0c87f8748" providerId="LiveId" clId="{91E395B1-B601-4CF6-9DC9-B2BAEE05BADE}" dt="2020-01-23T18:28:26.578" v="1498"/>
          <ac:picMkLst>
            <pc:docMk/>
            <pc:sldMk cId="0" sldId="307"/>
            <ac:picMk id="4103" creationId="{CD4A1F38-3513-4A72-85E0-F8C755D1C55C}"/>
          </ac:picMkLst>
        </pc:picChg>
      </pc:sldChg>
      <pc:sldChg chg="del">
        <pc:chgData name="Carolyn Knight" userId="f021d9c0c87f8748" providerId="LiveId" clId="{91E395B1-B601-4CF6-9DC9-B2BAEE05BADE}" dt="2020-01-23T18:50:42.582" v="1544" actId="2696"/>
        <pc:sldMkLst>
          <pc:docMk/>
          <pc:sldMk cId="0" sldId="308"/>
        </pc:sldMkLst>
      </pc:sldChg>
      <pc:sldChg chg="del">
        <pc:chgData name="Carolyn Knight" userId="f021d9c0c87f8748" providerId="LiveId" clId="{91E395B1-B601-4CF6-9DC9-B2BAEE05BADE}" dt="2020-01-23T20:14:41.675" v="2249" actId="47"/>
        <pc:sldMkLst>
          <pc:docMk/>
          <pc:sldMk cId="0" sldId="309"/>
        </pc:sldMkLst>
      </pc:sldChg>
      <pc:sldChg chg="del">
        <pc:chgData name="Carolyn Knight" userId="f021d9c0c87f8748" providerId="LiveId" clId="{91E395B1-B601-4CF6-9DC9-B2BAEE05BADE}" dt="2020-01-23T20:14:41.675" v="2249" actId="47"/>
        <pc:sldMkLst>
          <pc:docMk/>
          <pc:sldMk cId="0" sldId="310"/>
        </pc:sldMkLst>
      </pc:sldChg>
      <pc:sldChg chg="modSp">
        <pc:chgData name="Carolyn Knight" userId="f021d9c0c87f8748" providerId="LiveId" clId="{91E395B1-B601-4CF6-9DC9-B2BAEE05BADE}" dt="2020-01-24T13:20:42.245" v="3605" actId="1076"/>
        <pc:sldMkLst>
          <pc:docMk/>
          <pc:sldMk cId="0" sldId="311"/>
        </pc:sldMkLst>
        <pc:spChg chg="mod">
          <ac:chgData name="Carolyn Knight" userId="f021d9c0c87f8748" providerId="LiveId" clId="{91E395B1-B601-4CF6-9DC9-B2BAEE05BADE}" dt="2020-01-24T13:20:42.245" v="3605" actId="1076"/>
          <ac:spMkLst>
            <pc:docMk/>
            <pc:sldMk cId="0" sldId="311"/>
            <ac:spMk id="877" creationId="{00000000-0000-0000-0000-000000000000}"/>
          </ac:spMkLst>
        </pc:spChg>
        <pc:spChg chg="mod">
          <ac:chgData name="Carolyn Knight" userId="f021d9c0c87f8748" providerId="LiveId" clId="{91E395B1-B601-4CF6-9DC9-B2BAEE05BADE}" dt="2020-01-24T11:03:50.599" v="3499" actId="20577"/>
          <ac:spMkLst>
            <pc:docMk/>
            <pc:sldMk cId="0" sldId="311"/>
            <ac:spMk id="878" creationId="{00000000-0000-0000-0000-000000000000}"/>
          </ac:spMkLst>
        </pc:spChg>
        <pc:spChg chg="mod">
          <ac:chgData name="Carolyn Knight" userId="f021d9c0c87f8748" providerId="LiveId" clId="{91E395B1-B601-4CF6-9DC9-B2BAEE05BADE}" dt="2020-01-24T11:04:11.723" v="3503" actId="207"/>
          <ac:spMkLst>
            <pc:docMk/>
            <pc:sldMk cId="0" sldId="311"/>
            <ac:spMk id="879" creationId="{00000000-0000-0000-0000-000000000000}"/>
          </ac:spMkLst>
        </pc:spChg>
        <pc:picChg chg="mod">
          <ac:chgData name="Carolyn Knight" userId="f021d9c0c87f8748" providerId="LiveId" clId="{91E395B1-B601-4CF6-9DC9-B2BAEE05BADE}" dt="2020-01-24T11:03:56.039" v="3500" actId="1076"/>
          <ac:picMkLst>
            <pc:docMk/>
            <pc:sldMk cId="0" sldId="311"/>
            <ac:picMk id="880" creationId="{00000000-0000-0000-0000-000000000000}"/>
          </ac:picMkLst>
        </pc:picChg>
      </pc:sldChg>
      <pc:sldChg chg="del">
        <pc:chgData name="Carolyn Knight" userId="f021d9c0c87f8748" providerId="LiveId" clId="{91E395B1-B601-4CF6-9DC9-B2BAEE05BADE}" dt="2020-01-23T20:18:13.757" v="2262" actId="47"/>
        <pc:sldMkLst>
          <pc:docMk/>
          <pc:sldMk cId="0" sldId="312"/>
        </pc:sldMkLst>
      </pc:sldChg>
      <pc:sldChg chg="del">
        <pc:chgData name="Carolyn Knight" userId="f021d9c0c87f8748" providerId="LiveId" clId="{91E395B1-B601-4CF6-9DC9-B2BAEE05BADE}" dt="2020-01-23T20:18:12.621" v="2261" actId="47"/>
        <pc:sldMkLst>
          <pc:docMk/>
          <pc:sldMk cId="0" sldId="313"/>
        </pc:sldMkLst>
      </pc:sldChg>
      <pc:sldChg chg="del">
        <pc:chgData name="Carolyn Knight" userId="f021d9c0c87f8748" providerId="LiveId" clId="{91E395B1-B601-4CF6-9DC9-B2BAEE05BADE}" dt="2020-01-23T20:18:10.990" v="2260" actId="47"/>
        <pc:sldMkLst>
          <pc:docMk/>
          <pc:sldMk cId="0" sldId="314"/>
        </pc:sldMkLst>
      </pc:sldChg>
      <pc:sldChg chg="del">
        <pc:chgData name="Carolyn Knight" userId="f021d9c0c87f8748" providerId="LiveId" clId="{91E395B1-B601-4CF6-9DC9-B2BAEE05BADE}" dt="2020-01-23T20:18:08.960" v="2259" actId="47"/>
        <pc:sldMkLst>
          <pc:docMk/>
          <pc:sldMk cId="0" sldId="315"/>
        </pc:sldMkLst>
      </pc:sldChg>
      <pc:sldChg chg="del">
        <pc:chgData name="Carolyn Knight" userId="f021d9c0c87f8748" providerId="LiveId" clId="{91E395B1-B601-4CF6-9DC9-B2BAEE05BADE}" dt="2020-01-23T20:18:01.735" v="2258" actId="47"/>
        <pc:sldMkLst>
          <pc:docMk/>
          <pc:sldMk cId="0" sldId="316"/>
        </pc:sldMkLst>
      </pc:sldChg>
      <pc:sldChg chg="del">
        <pc:chgData name="Carolyn Knight" userId="f021d9c0c87f8748" providerId="LiveId" clId="{91E395B1-B601-4CF6-9DC9-B2BAEE05BADE}" dt="2020-01-23T20:16:46.293" v="2257" actId="47"/>
        <pc:sldMkLst>
          <pc:docMk/>
          <pc:sldMk cId="0" sldId="317"/>
        </pc:sldMkLst>
      </pc:sldChg>
      <pc:sldChg chg="del">
        <pc:chgData name="Carolyn Knight" userId="f021d9c0c87f8748" providerId="LiveId" clId="{91E395B1-B601-4CF6-9DC9-B2BAEE05BADE}" dt="2020-01-23T20:16:25.495" v="2256" actId="47"/>
        <pc:sldMkLst>
          <pc:docMk/>
          <pc:sldMk cId="0" sldId="318"/>
        </pc:sldMkLst>
      </pc:sldChg>
      <pc:sldChg chg="del">
        <pc:chgData name="Carolyn Knight" userId="f021d9c0c87f8748" providerId="LiveId" clId="{91E395B1-B601-4CF6-9DC9-B2BAEE05BADE}" dt="2020-01-23T20:16:14.953" v="2255" actId="47"/>
        <pc:sldMkLst>
          <pc:docMk/>
          <pc:sldMk cId="0" sldId="319"/>
        </pc:sldMkLst>
      </pc:sldChg>
      <pc:sldChg chg="del">
        <pc:chgData name="Carolyn Knight" userId="f021d9c0c87f8748" providerId="LiveId" clId="{91E395B1-B601-4CF6-9DC9-B2BAEE05BADE}" dt="2020-01-23T20:15:58.394" v="2254" actId="47"/>
        <pc:sldMkLst>
          <pc:docMk/>
          <pc:sldMk cId="0" sldId="320"/>
        </pc:sldMkLst>
      </pc:sldChg>
      <pc:sldChg chg="modSp">
        <pc:chgData name="Carolyn Knight" userId="f021d9c0c87f8748" providerId="LiveId" clId="{91E395B1-B601-4CF6-9DC9-B2BAEE05BADE}" dt="2020-01-24T10:43:18.414" v="3282" actId="20577"/>
        <pc:sldMkLst>
          <pc:docMk/>
          <pc:sldMk cId="2326614272" sldId="326"/>
        </pc:sldMkLst>
        <pc:spChg chg="mod">
          <ac:chgData name="Carolyn Knight" userId="f021d9c0c87f8748" providerId="LiveId" clId="{91E395B1-B601-4CF6-9DC9-B2BAEE05BADE}" dt="2020-01-24T10:43:18.414" v="3282" actId="20577"/>
          <ac:spMkLst>
            <pc:docMk/>
            <pc:sldMk cId="2326614272" sldId="326"/>
            <ac:spMk id="607" creationId="{00000000-0000-0000-0000-000000000000}"/>
          </ac:spMkLst>
        </pc:spChg>
        <pc:picChg chg="mod">
          <ac:chgData name="Carolyn Knight" userId="f021d9c0c87f8748" providerId="LiveId" clId="{91E395B1-B601-4CF6-9DC9-B2BAEE05BADE}" dt="2020-01-24T10:43:08.607" v="3278" actId="14100"/>
          <ac:picMkLst>
            <pc:docMk/>
            <pc:sldMk cId="2326614272" sldId="326"/>
            <ac:picMk id="4" creationId="{66964E07-E65C-4771-988C-85456FD734F7}"/>
          </ac:picMkLst>
        </pc:picChg>
      </pc:sldChg>
      <pc:sldChg chg="addSp delSp modSp">
        <pc:chgData name="Carolyn Knight" userId="f021d9c0c87f8748" providerId="LiveId" clId="{91E395B1-B601-4CF6-9DC9-B2BAEE05BADE}" dt="2020-01-24T10:39:58.551" v="3253" actId="14100"/>
        <pc:sldMkLst>
          <pc:docMk/>
          <pc:sldMk cId="3429698952" sldId="327"/>
        </pc:sldMkLst>
        <pc:spChg chg="del mod">
          <ac:chgData name="Carolyn Knight" userId="f021d9c0c87f8748" providerId="LiveId" clId="{91E395B1-B601-4CF6-9DC9-B2BAEE05BADE}" dt="2020-01-20T19:23:52.813" v="169" actId="478"/>
          <ac:spMkLst>
            <pc:docMk/>
            <pc:sldMk cId="3429698952" sldId="327"/>
            <ac:spMk id="3" creationId="{B747F59C-A083-4127-AC77-1CDCB28FCD1F}"/>
          </ac:spMkLst>
        </pc:spChg>
        <pc:spChg chg="add del mod">
          <ac:chgData name="Carolyn Knight" userId="f021d9c0c87f8748" providerId="LiveId" clId="{91E395B1-B601-4CF6-9DC9-B2BAEE05BADE}" dt="2020-01-20T19:24:04.486" v="173" actId="478"/>
          <ac:spMkLst>
            <pc:docMk/>
            <pc:sldMk cId="3429698952" sldId="327"/>
            <ac:spMk id="5" creationId="{263532EA-DBCD-4D18-953A-3B7176D2270B}"/>
          </ac:spMkLst>
        </pc:spChg>
        <pc:spChg chg="mod">
          <ac:chgData name="Carolyn Knight" userId="f021d9c0c87f8748" providerId="LiveId" clId="{91E395B1-B601-4CF6-9DC9-B2BAEE05BADE}" dt="2020-01-20T19:23:45.019" v="166" actId="14100"/>
          <ac:spMkLst>
            <pc:docMk/>
            <pc:sldMk cId="3429698952" sldId="327"/>
            <ac:spMk id="601" creationId="{00000000-0000-0000-0000-000000000000}"/>
          </ac:spMkLst>
        </pc:spChg>
        <pc:spChg chg="del">
          <ac:chgData name="Carolyn Knight" userId="f021d9c0c87f8748" providerId="LiveId" clId="{91E395B1-B601-4CF6-9DC9-B2BAEE05BADE}" dt="2020-01-20T19:23:56.832" v="170" actId="478"/>
          <ac:spMkLst>
            <pc:docMk/>
            <pc:sldMk cId="3429698952" sldId="327"/>
            <ac:spMk id="602" creationId="{00000000-0000-0000-0000-000000000000}"/>
          </ac:spMkLst>
        </pc:spChg>
        <pc:picChg chg="del">
          <ac:chgData name="Carolyn Knight" userId="f021d9c0c87f8748" providerId="LiveId" clId="{91E395B1-B601-4CF6-9DC9-B2BAEE05BADE}" dt="2020-01-20T19:23:47.824" v="167" actId="478"/>
          <ac:picMkLst>
            <pc:docMk/>
            <pc:sldMk cId="3429698952" sldId="327"/>
            <ac:picMk id="2" creationId="{DEF6AB49-BEB4-4758-92FF-B31C45FBF4AB}"/>
          </ac:picMkLst>
        </pc:picChg>
        <pc:picChg chg="add del">
          <ac:chgData name="Carolyn Knight" userId="f021d9c0c87f8748" providerId="LiveId" clId="{91E395B1-B601-4CF6-9DC9-B2BAEE05BADE}" dt="2020-01-20T19:24:04.486" v="173" actId="478"/>
          <ac:picMkLst>
            <pc:docMk/>
            <pc:sldMk cId="3429698952" sldId="327"/>
            <ac:picMk id="2050" creationId="{5505CB9A-0061-4158-973D-527F782A6A3F}"/>
          </ac:picMkLst>
        </pc:picChg>
        <pc:picChg chg="add mod">
          <ac:chgData name="Carolyn Knight" userId="f021d9c0c87f8748" providerId="LiveId" clId="{91E395B1-B601-4CF6-9DC9-B2BAEE05BADE}" dt="2020-01-24T10:39:58.551" v="3253" actId="14100"/>
          <ac:picMkLst>
            <pc:docMk/>
            <pc:sldMk cId="3429698952" sldId="327"/>
            <ac:picMk id="2052" creationId="{100E195D-616E-4F3C-A0ED-21635B79073F}"/>
          </ac:picMkLst>
        </pc:picChg>
      </pc:sldChg>
      <pc:sldChg chg="addSp delSp modSp">
        <pc:chgData name="Carolyn Knight" userId="f021d9c0c87f8748" providerId="LiveId" clId="{91E395B1-B601-4CF6-9DC9-B2BAEE05BADE}" dt="2020-01-24T10:41:12.182" v="3266" actId="20577"/>
        <pc:sldMkLst>
          <pc:docMk/>
          <pc:sldMk cId="1020618168" sldId="328"/>
        </pc:sldMkLst>
        <pc:spChg chg="mod">
          <ac:chgData name="Carolyn Knight" userId="f021d9c0c87f8748" providerId="LiveId" clId="{91E395B1-B601-4CF6-9DC9-B2BAEE05BADE}" dt="2020-01-24T10:41:12.182" v="3266" actId="20577"/>
          <ac:spMkLst>
            <pc:docMk/>
            <pc:sldMk cId="1020618168" sldId="328"/>
            <ac:spMk id="602" creationId="{00000000-0000-0000-0000-000000000000}"/>
          </ac:spMkLst>
        </pc:spChg>
        <pc:picChg chg="mod">
          <ac:chgData name="Carolyn Knight" userId="f021d9c0c87f8748" providerId="LiveId" clId="{91E395B1-B601-4CF6-9DC9-B2BAEE05BADE}" dt="2020-01-24T10:14:10.947" v="3132" actId="1076"/>
          <ac:picMkLst>
            <pc:docMk/>
            <pc:sldMk cId="1020618168" sldId="328"/>
            <ac:picMk id="2" creationId="{75C5DC37-F857-4767-B9AC-773EE3DC68B5}"/>
          </ac:picMkLst>
        </pc:picChg>
        <pc:picChg chg="del">
          <ac:chgData name="Carolyn Knight" userId="f021d9c0c87f8748" providerId="LiveId" clId="{91E395B1-B601-4CF6-9DC9-B2BAEE05BADE}" dt="2020-01-23T11:10:19.877" v="276" actId="478"/>
          <ac:picMkLst>
            <pc:docMk/>
            <pc:sldMk cId="1020618168" sldId="328"/>
            <ac:picMk id="3" creationId="{A7FF2A62-2FCA-455E-BB94-6DF086F5D266}"/>
          </ac:picMkLst>
        </pc:picChg>
        <pc:picChg chg="add mod">
          <ac:chgData name="Carolyn Knight" userId="f021d9c0c87f8748" providerId="LiveId" clId="{91E395B1-B601-4CF6-9DC9-B2BAEE05BADE}" dt="2020-01-24T10:14:28.968" v="3138" actId="1076"/>
          <ac:picMkLst>
            <pc:docMk/>
            <pc:sldMk cId="1020618168" sldId="328"/>
            <ac:picMk id="4" creationId="{E2AB5CD9-6D4A-419E-8AF2-026D634988C0}"/>
          </ac:picMkLst>
        </pc:picChg>
        <pc:picChg chg="mod">
          <ac:chgData name="Carolyn Knight" userId="f021d9c0c87f8748" providerId="LiveId" clId="{91E395B1-B601-4CF6-9DC9-B2BAEE05BADE}" dt="2020-01-24T10:14:10.104" v="3131" actId="1076"/>
          <ac:picMkLst>
            <pc:docMk/>
            <pc:sldMk cId="1020618168" sldId="328"/>
            <ac:picMk id="5" creationId="{16A8DFF4-9586-41C3-BE84-2ABAEE2169BB}"/>
          </ac:picMkLst>
        </pc:picChg>
        <pc:picChg chg="del mod">
          <ac:chgData name="Carolyn Knight" userId="f021d9c0c87f8748" providerId="LiveId" clId="{91E395B1-B601-4CF6-9DC9-B2BAEE05BADE}" dt="2020-01-23T11:10:29.560" v="280" actId="478"/>
          <ac:picMkLst>
            <pc:docMk/>
            <pc:sldMk cId="1020618168" sldId="328"/>
            <ac:picMk id="6" creationId="{51367BF1-122A-4A4E-8067-83811FF499D4}"/>
          </ac:picMkLst>
        </pc:picChg>
        <pc:picChg chg="add del">
          <ac:chgData name="Carolyn Knight" userId="f021d9c0c87f8748" providerId="LiveId" clId="{91E395B1-B601-4CF6-9DC9-B2BAEE05BADE}" dt="2020-01-23T14:30:00.430" v="637" actId="478"/>
          <ac:picMkLst>
            <pc:docMk/>
            <pc:sldMk cId="1020618168" sldId="328"/>
            <ac:picMk id="15" creationId="{8885D889-0EEF-4BB0-8BC4-182DABED87DD}"/>
          </ac:picMkLst>
        </pc:picChg>
        <pc:inkChg chg="del">
          <ac:chgData name="Carolyn Knight" userId="f021d9c0c87f8748" providerId="LiveId" clId="{91E395B1-B601-4CF6-9DC9-B2BAEE05BADE}" dt="2020-01-22T09:47:24.191" v="203" actId="478"/>
          <ac:inkMkLst>
            <pc:docMk/>
            <pc:sldMk cId="1020618168" sldId="328"/>
            <ac:inkMk id="11" creationId="{4EFE0D7B-7B19-430B-8EFD-968670A931AF}"/>
          </ac:inkMkLst>
        </pc:inkChg>
        <pc:inkChg chg="del">
          <ac:chgData name="Carolyn Knight" userId="f021d9c0c87f8748" providerId="LiveId" clId="{91E395B1-B601-4CF6-9DC9-B2BAEE05BADE}" dt="2020-01-22T09:47:21.934" v="202" actId="478"/>
          <ac:inkMkLst>
            <pc:docMk/>
            <pc:sldMk cId="1020618168" sldId="328"/>
            <ac:inkMk id="12" creationId="{0D838BF1-DF4A-49B7-B4C8-EAAE8C051E07}"/>
          </ac:inkMkLst>
        </pc:inkChg>
        <pc:inkChg chg="del">
          <ac:chgData name="Carolyn Knight" userId="f021d9c0c87f8748" providerId="LiveId" clId="{91E395B1-B601-4CF6-9DC9-B2BAEE05BADE}" dt="2020-01-22T09:47:20.045" v="201" actId="478"/>
          <ac:inkMkLst>
            <pc:docMk/>
            <pc:sldMk cId="1020618168" sldId="328"/>
            <ac:inkMk id="13" creationId="{E89C6116-3459-4B06-BF7C-300EB17FAD8E}"/>
          </ac:inkMkLst>
        </pc:inkChg>
      </pc:sldChg>
      <pc:sldChg chg="addSp modSp">
        <pc:chgData name="Carolyn Knight" userId="f021d9c0c87f8748" providerId="LiveId" clId="{91E395B1-B601-4CF6-9DC9-B2BAEE05BADE}" dt="2020-01-24T10:41:55.023" v="3270" actId="1076"/>
        <pc:sldMkLst>
          <pc:docMk/>
          <pc:sldMk cId="1318872964" sldId="329"/>
        </pc:sldMkLst>
        <pc:spChg chg="mod">
          <ac:chgData name="Carolyn Knight" userId="f021d9c0c87f8748" providerId="LiveId" clId="{91E395B1-B601-4CF6-9DC9-B2BAEE05BADE}" dt="2020-01-24T10:41:55.023" v="3270" actId="1076"/>
          <ac:spMkLst>
            <pc:docMk/>
            <pc:sldMk cId="1318872964" sldId="329"/>
            <ac:spMk id="602" creationId="{00000000-0000-0000-0000-000000000000}"/>
          </ac:spMkLst>
        </pc:spChg>
        <pc:picChg chg="mod">
          <ac:chgData name="Carolyn Knight" userId="f021d9c0c87f8748" providerId="LiveId" clId="{91E395B1-B601-4CF6-9DC9-B2BAEE05BADE}" dt="2020-01-24T10:41:29.943" v="3267" actId="14100"/>
          <ac:picMkLst>
            <pc:docMk/>
            <pc:sldMk cId="1318872964" sldId="329"/>
            <ac:picMk id="3" creationId="{D6A20D6B-D2FE-4044-8E8E-6E010EDDAE05}"/>
          </ac:picMkLst>
        </pc:picChg>
        <pc:picChg chg="add mod">
          <ac:chgData name="Carolyn Knight" userId="f021d9c0c87f8748" providerId="LiveId" clId="{91E395B1-B601-4CF6-9DC9-B2BAEE05BADE}" dt="2020-01-24T10:41:36.432" v="3268" actId="1076"/>
          <ac:picMkLst>
            <pc:docMk/>
            <pc:sldMk cId="1318872964" sldId="329"/>
            <ac:picMk id="5" creationId="{58CDD7E1-A065-4CA4-A19B-804AE7F9CEFE}"/>
          </ac:picMkLst>
        </pc:picChg>
      </pc:sldChg>
      <pc:sldChg chg="delSp del">
        <pc:chgData name="Carolyn Knight" userId="f021d9c0c87f8748" providerId="LiveId" clId="{91E395B1-B601-4CF6-9DC9-B2BAEE05BADE}" dt="2020-01-20T19:19:28.319" v="164" actId="2696"/>
        <pc:sldMkLst>
          <pc:docMk/>
          <pc:sldMk cId="2543318651" sldId="330"/>
        </pc:sldMkLst>
        <pc:picChg chg="del">
          <ac:chgData name="Carolyn Knight" userId="f021d9c0c87f8748" providerId="LiveId" clId="{91E395B1-B601-4CF6-9DC9-B2BAEE05BADE}" dt="2020-01-20T19:19:08.135" v="163" actId="478"/>
          <ac:picMkLst>
            <pc:docMk/>
            <pc:sldMk cId="2543318651" sldId="330"/>
            <ac:picMk id="2" creationId="{863FE697-4ECB-4EE2-B214-607A1CF67CF3}"/>
          </ac:picMkLst>
        </pc:picChg>
      </pc:sldChg>
      <pc:sldChg chg="modSp setBg">
        <pc:chgData name="Carolyn Knight" userId="f021d9c0c87f8748" providerId="LiveId" clId="{91E395B1-B601-4CF6-9DC9-B2BAEE05BADE}" dt="2020-01-24T10:44:24.014" v="3288" actId="12"/>
        <pc:sldMkLst>
          <pc:docMk/>
          <pc:sldMk cId="2108177417" sldId="332"/>
        </pc:sldMkLst>
        <pc:spChg chg="mod">
          <ac:chgData name="Carolyn Knight" userId="f021d9c0c87f8748" providerId="LiveId" clId="{91E395B1-B601-4CF6-9DC9-B2BAEE05BADE}" dt="2020-01-24T10:44:24.014" v="3288" actId="12"/>
          <ac:spMkLst>
            <pc:docMk/>
            <pc:sldMk cId="2108177417" sldId="332"/>
            <ac:spMk id="9" creationId="{FFF3946C-9288-4367-8EDC-F2CD0DBDE3BC}"/>
          </ac:spMkLst>
        </pc:spChg>
        <pc:spChg chg="mod">
          <ac:chgData name="Carolyn Knight" userId="f021d9c0c87f8748" providerId="LiveId" clId="{91E395B1-B601-4CF6-9DC9-B2BAEE05BADE}" dt="2020-01-23T15:09:33.317" v="771" actId="207"/>
          <ac:spMkLst>
            <pc:docMk/>
            <pc:sldMk cId="2108177417" sldId="332"/>
            <ac:spMk id="607" creationId="{00000000-0000-0000-0000-000000000000}"/>
          </ac:spMkLst>
        </pc:spChg>
      </pc:sldChg>
      <pc:sldChg chg="del">
        <pc:chgData name="Carolyn Knight" userId="f021d9c0c87f8748" providerId="LiveId" clId="{91E395B1-B601-4CF6-9DC9-B2BAEE05BADE}" dt="2020-01-23T11:36:47.755" v="397" actId="2696"/>
        <pc:sldMkLst>
          <pc:docMk/>
          <pc:sldMk cId="2983042647" sldId="333"/>
        </pc:sldMkLst>
      </pc:sldChg>
      <pc:sldChg chg="del">
        <pc:chgData name="Carolyn Knight" userId="f021d9c0c87f8748" providerId="LiveId" clId="{91E395B1-B601-4CF6-9DC9-B2BAEE05BADE}" dt="2020-01-23T11:36:40.441" v="396" actId="2696"/>
        <pc:sldMkLst>
          <pc:docMk/>
          <pc:sldMk cId="2125007707" sldId="334"/>
        </pc:sldMkLst>
      </pc:sldChg>
      <pc:sldChg chg="addSp modSp setBg">
        <pc:chgData name="Carolyn Knight" userId="f021d9c0c87f8748" providerId="LiveId" clId="{91E395B1-B601-4CF6-9DC9-B2BAEE05BADE}" dt="2020-01-24T10:36:24.248" v="3178" actId="113"/>
        <pc:sldMkLst>
          <pc:docMk/>
          <pc:sldMk cId="1757549542" sldId="335"/>
        </pc:sldMkLst>
        <pc:spChg chg="mod">
          <ac:chgData name="Carolyn Knight" userId="f021d9c0c87f8748" providerId="LiveId" clId="{91E395B1-B601-4CF6-9DC9-B2BAEE05BADE}" dt="2020-01-24T10:36:24.248" v="3178" actId="113"/>
          <ac:spMkLst>
            <pc:docMk/>
            <pc:sldMk cId="1757549542" sldId="335"/>
            <ac:spMk id="3" creationId="{945B7961-1C54-4133-A66E-CC7F6EFFAF3B}"/>
          </ac:spMkLst>
        </pc:spChg>
        <pc:spChg chg="mod">
          <ac:chgData name="Carolyn Knight" userId="f021d9c0c87f8748" providerId="LiveId" clId="{91E395B1-B601-4CF6-9DC9-B2BAEE05BADE}" dt="2020-01-24T10:03:19.458" v="3042" actId="20577"/>
          <ac:spMkLst>
            <pc:docMk/>
            <pc:sldMk cId="1757549542" sldId="335"/>
            <ac:spMk id="564" creationId="{00000000-0000-0000-0000-000000000000}"/>
          </ac:spMkLst>
        </pc:spChg>
        <pc:picChg chg="add mod">
          <ac:chgData name="Carolyn Knight" userId="f021d9c0c87f8748" providerId="LiveId" clId="{91E395B1-B601-4CF6-9DC9-B2BAEE05BADE}" dt="2020-01-24T09:37:03.145" v="2968" actId="14100"/>
          <ac:picMkLst>
            <pc:docMk/>
            <pc:sldMk cId="1757549542" sldId="335"/>
            <ac:picMk id="1026" creationId="{24B89BAF-7FE0-472C-92EE-17AB7D6DE69B}"/>
          </ac:picMkLst>
        </pc:picChg>
      </pc:sldChg>
      <pc:sldChg chg="modSp">
        <pc:chgData name="Carolyn Knight" userId="f021d9c0c87f8748" providerId="LiveId" clId="{91E395B1-B601-4CF6-9DC9-B2BAEE05BADE}" dt="2020-01-24T10:04:14.664" v="3049" actId="1076"/>
        <pc:sldMkLst>
          <pc:docMk/>
          <pc:sldMk cId="2298747459" sldId="336"/>
        </pc:sldMkLst>
        <pc:picChg chg="mod">
          <ac:chgData name="Carolyn Knight" userId="f021d9c0c87f8748" providerId="LiveId" clId="{91E395B1-B601-4CF6-9DC9-B2BAEE05BADE}" dt="2020-01-24T10:04:14.664" v="3049" actId="1076"/>
          <ac:picMkLst>
            <pc:docMk/>
            <pc:sldMk cId="2298747459" sldId="336"/>
            <ac:picMk id="4" creationId="{05F60968-8EFE-49BC-9F56-1938C1B4A172}"/>
          </ac:picMkLst>
        </pc:picChg>
      </pc:sldChg>
      <pc:sldChg chg="modSp setBg">
        <pc:chgData name="Carolyn Knight" userId="f021d9c0c87f8748" providerId="LiveId" clId="{91E395B1-B601-4CF6-9DC9-B2BAEE05BADE}" dt="2020-01-24T10:02:54.168" v="3039" actId="14100"/>
        <pc:sldMkLst>
          <pc:docMk/>
          <pc:sldMk cId="2451441836" sldId="337"/>
        </pc:sldMkLst>
        <pc:spChg chg="mod">
          <ac:chgData name="Carolyn Knight" userId="f021d9c0c87f8748" providerId="LiveId" clId="{91E395B1-B601-4CF6-9DC9-B2BAEE05BADE}" dt="2020-01-24T10:02:49.825" v="3038" actId="20577"/>
          <ac:spMkLst>
            <pc:docMk/>
            <pc:sldMk cId="2451441836" sldId="337"/>
            <ac:spMk id="564" creationId="{00000000-0000-0000-0000-000000000000}"/>
          </ac:spMkLst>
        </pc:spChg>
        <pc:spChg chg="mod">
          <ac:chgData name="Carolyn Knight" userId="f021d9c0c87f8748" providerId="LiveId" clId="{91E395B1-B601-4CF6-9DC9-B2BAEE05BADE}" dt="2020-01-24T10:02:54.168" v="3039" actId="14100"/>
          <ac:spMkLst>
            <pc:docMk/>
            <pc:sldMk cId="2451441836" sldId="337"/>
            <ac:spMk id="565" creationId="{00000000-0000-0000-0000-000000000000}"/>
          </ac:spMkLst>
        </pc:spChg>
      </pc:sldChg>
      <pc:sldChg chg="addSp delSp modSp setBg">
        <pc:chgData name="Carolyn Knight" userId="f021d9c0c87f8748" providerId="LiveId" clId="{91E395B1-B601-4CF6-9DC9-B2BAEE05BADE}" dt="2020-01-24T10:02:34.320" v="3036" actId="1076"/>
        <pc:sldMkLst>
          <pc:docMk/>
          <pc:sldMk cId="1020702574" sldId="338"/>
        </pc:sldMkLst>
        <pc:spChg chg="add del mod">
          <ac:chgData name="Carolyn Knight" userId="f021d9c0c87f8748" providerId="LiveId" clId="{91E395B1-B601-4CF6-9DC9-B2BAEE05BADE}" dt="2020-01-20T19:13:06.545" v="73" actId="478"/>
          <ac:spMkLst>
            <pc:docMk/>
            <pc:sldMk cId="1020702574" sldId="338"/>
            <ac:spMk id="4" creationId="{A2EBB6EF-240D-4C78-B020-F440E16B9A0C}"/>
          </ac:spMkLst>
        </pc:spChg>
        <pc:spChg chg="mod ord">
          <ac:chgData name="Carolyn Knight" userId="f021d9c0c87f8748" providerId="LiveId" clId="{91E395B1-B601-4CF6-9DC9-B2BAEE05BADE}" dt="2020-01-24T10:02:34.320" v="3036" actId="1076"/>
          <ac:spMkLst>
            <pc:docMk/>
            <pc:sldMk cId="1020702574" sldId="338"/>
            <ac:spMk id="564" creationId="{00000000-0000-0000-0000-000000000000}"/>
          </ac:spMkLst>
        </pc:spChg>
        <pc:spChg chg="del">
          <ac:chgData name="Carolyn Knight" userId="f021d9c0c87f8748" providerId="LiveId" clId="{91E395B1-B601-4CF6-9DC9-B2BAEE05BADE}" dt="2020-01-20T19:13:03.756" v="72" actId="478"/>
          <ac:spMkLst>
            <pc:docMk/>
            <pc:sldMk cId="1020702574" sldId="338"/>
            <ac:spMk id="565" creationId="{00000000-0000-0000-0000-000000000000}"/>
          </ac:spMkLst>
        </pc:spChg>
        <pc:picChg chg="mod">
          <ac:chgData name="Carolyn Knight" userId="f021d9c0c87f8748" providerId="LiveId" clId="{91E395B1-B601-4CF6-9DC9-B2BAEE05BADE}" dt="2020-01-24T09:36:40.360" v="2967" actId="1076"/>
          <ac:picMkLst>
            <pc:docMk/>
            <pc:sldMk cId="1020702574" sldId="338"/>
            <ac:picMk id="3" creationId="{56D9CCC9-6FB8-44BD-8F3C-29DF7B3F53F7}"/>
          </ac:picMkLst>
        </pc:picChg>
      </pc:sldChg>
      <pc:sldChg chg="addSp delSp modSp add">
        <pc:chgData name="Carolyn Knight" userId="f021d9c0c87f8748" providerId="LiveId" clId="{91E395B1-B601-4CF6-9DC9-B2BAEE05BADE}" dt="2020-01-24T10:40:51.407" v="3264" actId="12"/>
        <pc:sldMkLst>
          <pc:docMk/>
          <pc:sldMk cId="583022453" sldId="339"/>
        </pc:sldMkLst>
        <pc:spChg chg="mod">
          <ac:chgData name="Carolyn Knight" userId="f021d9c0c87f8748" providerId="LiveId" clId="{91E395B1-B601-4CF6-9DC9-B2BAEE05BADE}" dt="2020-01-24T10:40:51.407" v="3264" actId="12"/>
          <ac:spMkLst>
            <pc:docMk/>
            <pc:sldMk cId="583022453" sldId="339"/>
            <ac:spMk id="3" creationId="{B747F59C-A083-4127-AC77-1CDCB28FCD1F}"/>
          </ac:spMkLst>
        </pc:spChg>
        <pc:spChg chg="add del mod">
          <ac:chgData name="Carolyn Knight" userId="f021d9c0c87f8748" providerId="LiveId" clId="{91E395B1-B601-4CF6-9DC9-B2BAEE05BADE}" dt="2020-01-22T09:45:51.579" v="181" actId="478"/>
          <ac:spMkLst>
            <pc:docMk/>
            <pc:sldMk cId="583022453" sldId="339"/>
            <ac:spMk id="5" creationId="{98CB8B22-3613-4821-9B2F-EF264BF4FFE9}"/>
          </ac:spMkLst>
        </pc:spChg>
        <pc:spChg chg="mod">
          <ac:chgData name="Carolyn Knight" userId="f021d9c0c87f8748" providerId="LiveId" clId="{91E395B1-B601-4CF6-9DC9-B2BAEE05BADE}" dt="2020-01-24T10:13:28.456" v="3126" actId="14100"/>
          <ac:spMkLst>
            <pc:docMk/>
            <pc:sldMk cId="583022453" sldId="339"/>
            <ac:spMk id="601" creationId="{00000000-0000-0000-0000-000000000000}"/>
          </ac:spMkLst>
        </pc:spChg>
        <pc:spChg chg="del">
          <ac:chgData name="Carolyn Knight" userId="f021d9c0c87f8748" providerId="LiveId" clId="{91E395B1-B601-4CF6-9DC9-B2BAEE05BADE}" dt="2020-01-22T09:45:48.132" v="180" actId="478"/>
          <ac:spMkLst>
            <pc:docMk/>
            <pc:sldMk cId="583022453" sldId="339"/>
            <ac:spMk id="602" creationId="{00000000-0000-0000-0000-000000000000}"/>
          </ac:spMkLst>
        </pc:spChg>
        <pc:picChg chg="del">
          <ac:chgData name="Carolyn Knight" userId="f021d9c0c87f8748" providerId="LiveId" clId="{91E395B1-B601-4CF6-9DC9-B2BAEE05BADE}" dt="2020-01-22T09:45:42.317" v="179" actId="478"/>
          <ac:picMkLst>
            <pc:docMk/>
            <pc:sldMk cId="583022453" sldId="339"/>
            <ac:picMk id="2" creationId="{DEF6AB49-BEB4-4758-92FF-B31C45FBF4AB}"/>
          </ac:picMkLst>
        </pc:picChg>
      </pc:sldChg>
      <pc:sldChg chg="addSp delSp modSp add ord">
        <pc:chgData name="Carolyn Knight" userId="f021d9c0c87f8748" providerId="LiveId" clId="{91E395B1-B601-4CF6-9DC9-B2BAEE05BADE}" dt="2020-01-24T10:44:36.775" v="3290" actId="1076"/>
        <pc:sldMkLst>
          <pc:docMk/>
          <pc:sldMk cId="1950770219" sldId="340"/>
        </pc:sldMkLst>
        <pc:spChg chg="add mod">
          <ac:chgData name="Carolyn Knight" userId="f021d9c0c87f8748" providerId="LiveId" clId="{91E395B1-B601-4CF6-9DC9-B2BAEE05BADE}" dt="2020-01-24T10:44:36.775" v="3290" actId="1076"/>
          <ac:spMkLst>
            <pc:docMk/>
            <pc:sldMk cId="1950770219" sldId="340"/>
            <ac:spMk id="2" creationId="{4BEEC7D8-ED8A-4E46-9649-92F8FCFB9689}"/>
          </ac:spMkLst>
        </pc:spChg>
        <pc:spChg chg="add mod">
          <ac:chgData name="Carolyn Knight" userId="f021d9c0c87f8748" providerId="LiveId" clId="{91E395B1-B601-4CF6-9DC9-B2BAEE05BADE}" dt="2020-01-23T11:43:07.565" v="408" actId="1076"/>
          <ac:spMkLst>
            <pc:docMk/>
            <pc:sldMk cId="1950770219" sldId="340"/>
            <ac:spMk id="6" creationId="{096A11AC-9283-4A8B-AA13-D03AF348EF38}"/>
          </ac:spMkLst>
        </pc:spChg>
        <pc:spChg chg="add del">
          <ac:chgData name="Carolyn Knight" userId="f021d9c0c87f8748" providerId="LiveId" clId="{91E395B1-B601-4CF6-9DC9-B2BAEE05BADE}" dt="2020-01-23T11:42:59.612" v="407" actId="478"/>
          <ac:spMkLst>
            <pc:docMk/>
            <pc:sldMk cId="1950770219" sldId="340"/>
            <ac:spMk id="7" creationId="{C79D7A0E-BA87-4853-978C-32EB46B0021A}"/>
          </ac:spMkLst>
        </pc:spChg>
        <pc:spChg chg="mod">
          <ac:chgData name="Carolyn Knight" userId="f021d9c0c87f8748" providerId="LiveId" clId="{91E395B1-B601-4CF6-9DC9-B2BAEE05BADE}" dt="2020-01-23T11:43:22.749" v="454" actId="20577"/>
          <ac:spMkLst>
            <pc:docMk/>
            <pc:sldMk cId="1950770219" sldId="340"/>
            <ac:spMk id="607" creationId="{00000000-0000-0000-0000-000000000000}"/>
          </ac:spMkLst>
        </pc:spChg>
        <pc:picChg chg="del">
          <ac:chgData name="Carolyn Knight" userId="f021d9c0c87f8748" providerId="LiveId" clId="{91E395B1-B601-4CF6-9DC9-B2BAEE05BADE}" dt="2020-01-23T11:42:16.859" v="402" actId="478"/>
          <ac:picMkLst>
            <pc:docMk/>
            <pc:sldMk cId="1950770219" sldId="340"/>
            <ac:picMk id="4" creationId="{66964E07-E65C-4771-988C-85456FD734F7}"/>
          </ac:picMkLst>
        </pc:picChg>
        <pc:picChg chg="add mod">
          <ac:chgData name="Carolyn Knight" userId="f021d9c0c87f8748" providerId="LiveId" clId="{91E395B1-B601-4CF6-9DC9-B2BAEE05BADE}" dt="2020-01-23T11:42:22.710" v="404" actId="1076"/>
          <ac:picMkLst>
            <pc:docMk/>
            <pc:sldMk cId="1950770219" sldId="340"/>
            <ac:picMk id="5" creationId="{E3B8C697-AACC-428B-9199-0AA0F531019E}"/>
          </ac:picMkLst>
        </pc:picChg>
      </pc:sldChg>
      <pc:sldChg chg="addSp delSp modSp add setBg">
        <pc:chgData name="Carolyn Knight" userId="f021d9c0c87f8748" providerId="LiveId" clId="{91E395B1-B601-4CF6-9DC9-B2BAEE05BADE}" dt="2020-01-24T10:45:32.842" v="3297" actId="207"/>
        <pc:sldMkLst>
          <pc:docMk/>
          <pc:sldMk cId="810081492" sldId="341"/>
        </pc:sldMkLst>
        <pc:spChg chg="del mod">
          <ac:chgData name="Carolyn Knight" userId="f021d9c0c87f8748" providerId="LiveId" clId="{91E395B1-B601-4CF6-9DC9-B2BAEE05BADE}" dt="2020-01-23T15:35:56.903" v="1037" actId="478"/>
          <ac:spMkLst>
            <pc:docMk/>
            <pc:sldMk cId="810081492" sldId="341"/>
            <ac:spMk id="2" creationId="{4BEEC7D8-ED8A-4E46-9649-92F8FCFB9689}"/>
          </ac:spMkLst>
        </pc:spChg>
        <pc:spChg chg="del">
          <ac:chgData name="Carolyn Knight" userId="f021d9c0c87f8748" providerId="LiveId" clId="{91E395B1-B601-4CF6-9DC9-B2BAEE05BADE}" dt="2020-01-23T14:31:23.929" v="762" actId="478"/>
          <ac:spMkLst>
            <pc:docMk/>
            <pc:sldMk cId="810081492" sldId="341"/>
            <ac:spMk id="6" creationId="{096A11AC-9283-4A8B-AA13-D03AF348EF38}"/>
          </ac:spMkLst>
        </pc:spChg>
        <pc:spChg chg="mod">
          <ac:chgData name="Carolyn Knight" userId="f021d9c0c87f8748" providerId="LiveId" clId="{91E395B1-B601-4CF6-9DC9-B2BAEE05BADE}" dt="2020-01-24T10:45:32.842" v="3297" actId="207"/>
          <ac:spMkLst>
            <pc:docMk/>
            <pc:sldMk cId="810081492" sldId="341"/>
            <ac:spMk id="607" creationId="{00000000-0000-0000-0000-000000000000}"/>
          </ac:spMkLst>
        </pc:spChg>
        <pc:picChg chg="add del mod">
          <ac:chgData name="Carolyn Knight" userId="f021d9c0c87f8748" providerId="LiveId" clId="{91E395B1-B601-4CF6-9DC9-B2BAEE05BADE}" dt="2020-01-23T14:28:50.808" v="619" actId="21"/>
          <ac:picMkLst>
            <pc:docMk/>
            <pc:sldMk cId="810081492" sldId="341"/>
            <ac:picMk id="3" creationId="{47B4E632-49CC-4D12-A696-FEEDE8A6B65A}"/>
          </ac:picMkLst>
        </pc:picChg>
        <pc:picChg chg="del">
          <ac:chgData name="Carolyn Knight" userId="f021d9c0c87f8748" providerId="LiveId" clId="{91E395B1-B601-4CF6-9DC9-B2BAEE05BADE}" dt="2020-01-23T14:31:07.636" v="732" actId="478"/>
          <ac:picMkLst>
            <pc:docMk/>
            <pc:sldMk cId="810081492" sldId="341"/>
            <ac:picMk id="5" creationId="{E3B8C697-AACC-428B-9199-0AA0F531019E}"/>
          </ac:picMkLst>
        </pc:picChg>
        <pc:picChg chg="add del mod">
          <ac:chgData name="Carolyn Knight" userId="f021d9c0c87f8748" providerId="LiveId" clId="{91E395B1-B601-4CF6-9DC9-B2BAEE05BADE}" dt="2020-01-23T15:35:28.941" v="1031" actId="478"/>
          <ac:picMkLst>
            <pc:docMk/>
            <pc:sldMk cId="810081492" sldId="341"/>
            <ac:picMk id="2050" creationId="{16529FD1-780D-485D-9EF6-A6D1412A55D4}"/>
          </ac:picMkLst>
        </pc:picChg>
        <pc:picChg chg="add mod">
          <ac:chgData name="Carolyn Knight" userId="f021d9c0c87f8748" providerId="LiveId" clId="{91E395B1-B601-4CF6-9DC9-B2BAEE05BADE}" dt="2020-01-24T10:26:38.760" v="3143" actId="1076"/>
          <ac:picMkLst>
            <pc:docMk/>
            <pc:sldMk cId="810081492" sldId="341"/>
            <ac:picMk id="2052" creationId="{54FDAA71-5A01-4F20-93DF-7DD96B7045D6}"/>
          </ac:picMkLst>
        </pc:picChg>
      </pc:sldChg>
      <pc:sldChg chg="delSp modSp add">
        <pc:chgData name="Carolyn Knight" userId="f021d9c0c87f8748" providerId="LiveId" clId="{91E395B1-B601-4CF6-9DC9-B2BAEE05BADE}" dt="2020-01-24T10:46:30.321" v="3307" actId="113"/>
        <pc:sldMkLst>
          <pc:docMk/>
          <pc:sldMk cId="3091666141" sldId="342"/>
        </pc:sldMkLst>
        <pc:spChg chg="mod">
          <ac:chgData name="Carolyn Knight" userId="f021d9c0c87f8748" providerId="LiveId" clId="{91E395B1-B601-4CF6-9DC9-B2BAEE05BADE}" dt="2020-01-24T10:46:30.321" v="3307" actId="113"/>
          <ac:spMkLst>
            <pc:docMk/>
            <pc:sldMk cId="3091666141" sldId="342"/>
            <ac:spMk id="627" creationId="{00000000-0000-0000-0000-000000000000}"/>
          </ac:spMkLst>
        </pc:spChg>
        <pc:picChg chg="del">
          <ac:chgData name="Carolyn Knight" userId="f021d9c0c87f8748" providerId="LiveId" clId="{91E395B1-B601-4CF6-9DC9-B2BAEE05BADE}" dt="2020-01-23T15:41:15.321" v="1176" actId="478"/>
          <ac:picMkLst>
            <pc:docMk/>
            <pc:sldMk cId="3091666141" sldId="342"/>
            <ac:picMk id="2" creationId="{46D21C74-D397-483C-BF0C-9144170F1631}"/>
          </ac:picMkLst>
        </pc:picChg>
        <pc:picChg chg="del">
          <ac:chgData name="Carolyn Knight" userId="f021d9c0c87f8748" providerId="LiveId" clId="{91E395B1-B601-4CF6-9DC9-B2BAEE05BADE}" dt="2020-01-23T15:41:13.212" v="1175" actId="478"/>
          <ac:picMkLst>
            <pc:docMk/>
            <pc:sldMk cId="3091666141" sldId="342"/>
            <ac:picMk id="3" creationId="{E7B7127D-9184-423A-9315-DC540015A742}"/>
          </ac:picMkLst>
        </pc:picChg>
      </pc:sldChg>
      <pc:sldChg chg="addSp delSp modSp add del ord">
        <pc:chgData name="Carolyn Knight" userId="f021d9c0c87f8748" providerId="LiveId" clId="{91E395B1-B601-4CF6-9DC9-B2BAEE05BADE}" dt="2020-01-23T20:13:30.020" v="2200" actId="2696"/>
        <pc:sldMkLst>
          <pc:docMk/>
          <pc:sldMk cId="1019874835" sldId="343"/>
        </pc:sldMkLst>
        <pc:spChg chg="del mod">
          <ac:chgData name="Carolyn Knight" userId="f021d9c0c87f8748" providerId="LiveId" clId="{91E395B1-B601-4CF6-9DC9-B2BAEE05BADE}" dt="2020-01-23T18:51:55.646" v="1545"/>
          <ac:spMkLst>
            <pc:docMk/>
            <pc:sldMk cId="1019874835" sldId="343"/>
            <ac:spMk id="2" creationId="{6A194098-6660-4283-A574-1D207BC8DD4F}"/>
          </ac:spMkLst>
        </pc:spChg>
        <pc:spChg chg="mod">
          <ac:chgData name="Carolyn Knight" userId="f021d9c0c87f8748" providerId="LiveId" clId="{91E395B1-B601-4CF6-9DC9-B2BAEE05BADE}" dt="2020-01-23T18:53:04.459" v="1574" actId="1076"/>
          <ac:spMkLst>
            <pc:docMk/>
            <pc:sldMk cId="1019874835" sldId="343"/>
            <ac:spMk id="3" creationId="{9353128D-4A91-4788-AAD3-534BC12EE580}"/>
          </ac:spMkLst>
        </pc:spChg>
        <pc:spChg chg="add mod">
          <ac:chgData name="Carolyn Knight" userId="f021d9c0c87f8748" providerId="LiveId" clId="{91E395B1-B601-4CF6-9DC9-B2BAEE05BADE}" dt="2020-01-23T18:52:14.602" v="1567" actId="20577"/>
          <ac:spMkLst>
            <pc:docMk/>
            <pc:sldMk cId="1019874835" sldId="343"/>
            <ac:spMk id="4" creationId="{F7FF5697-DB08-4237-94B1-CE38FB7ED8ED}"/>
          </ac:spMkLst>
        </pc:spChg>
      </pc:sldChg>
      <pc:sldChg chg="addSp delSp modSp add">
        <pc:chgData name="Carolyn Knight" userId="f021d9c0c87f8748" providerId="LiveId" clId="{91E395B1-B601-4CF6-9DC9-B2BAEE05BADE}" dt="2020-01-24T10:49:21.018" v="3329" actId="1076"/>
        <pc:sldMkLst>
          <pc:docMk/>
          <pc:sldMk cId="3659314150" sldId="344"/>
        </pc:sldMkLst>
        <pc:spChg chg="mod">
          <ac:chgData name="Carolyn Knight" userId="f021d9c0c87f8748" providerId="LiveId" clId="{91E395B1-B601-4CF6-9DC9-B2BAEE05BADE}" dt="2020-01-24T10:49:21.018" v="3329" actId="1076"/>
          <ac:spMkLst>
            <pc:docMk/>
            <pc:sldMk cId="3659314150" sldId="344"/>
            <ac:spMk id="4" creationId="{07B2E610-795F-4AB1-8A75-E8A2E969CE43}"/>
          </ac:spMkLst>
        </pc:spChg>
        <pc:spChg chg="mod">
          <ac:chgData name="Carolyn Knight" userId="f021d9c0c87f8748" providerId="LiveId" clId="{91E395B1-B601-4CF6-9DC9-B2BAEE05BADE}" dt="2020-01-24T10:49:10.401" v="3326" actId="6549"/>
          <ac:spMkLst>
            <pc:docMk/>
            <pc:sldMk cId="3659314150" sldId="344"/>
            <ac:spMk id="8" creationId="{053188B2-9415-4A08-8FE0-048FE3C5B74D}"/>
          </ac:spMkLst>
        </pc:spChg>
        <pc:picChg chg="del">
          <ac:chgData name="Carolyn Knight" userId="f021d9c0c87f8748" providerId="LiveId" clId="{91E395B1-B601-4CF6-9DC9-B2BAEE05BADE}" dt="2020-01-23T18:56:10.344" v="1621" actId="478"/>
          <ac:picMkLst>
            <pc:docMk/>
            <pc:sldMk cId="3659314150" sldId="344"/>
            <ac:picMk id="4100" creationId="{4E5697AB-5F08-4CC3-82FE-721F408C1603}"/>
          </ac:picMkLst>
        </pc:picChg>
        <pc:picChg chg="add del">
          <ac:chgData name="Carolyn Knight" userId="f021d9c0c87f8748" providerId="LiveId" clId="{91E395B1-B601-4CF6-9DC9-B2BAEE05BADE}" dt="2020-01-23T18:56:10.344" v="1621" actId="478"/>
          <ac:picMkLst>
            <pc:docMk/>
            <pc:sldMk cId="3659314150" sldId="344"/>
            <ac:picMk id="5122" creationId="{4D25DCB5-3856-4E8A-BEE6-E379BF342015}"/>
          </ac:picMkLst>
        </pc:picChg>
        <pc:picChg chg="add mod">
          <ac:chgData name="Carolyn Knight" userId="f021d9c0c87f8748" providerId="LiveId" clId="{91E395B1-B601-4CF6-9DC9-B2BAEE05BADE}" dt="2020-01-24T10:48:42.936" v="3322" actId="1076"/>
          <ac:picMkLst>
            <pc:docMk/>
            <pc:sldMk cId="3659314150" sldId="344"/>
            <ac:picMk id="5124" creationId="{5F400C6C-6EE6-4C86-A427-D86736A1331D}"/>
          </ac:picMkLst>
        </pc:picChg>
      </pc:sldChg>
      <pc:sldChg chg="modSp add">
        <pc:chgData name="Carolyn Knight" userId="f021d9c0c87f8748" providerId="LiveId" clId="{91E395B1-B601-4CF6-9DC9-B2BAEE05BADE}" dt="2020-01-24T10:50:32.276" v="3340" actId="20577"/>
        <pc:sldMkLst>
          <pc:docMk/>
          <pc:sldMk cId="290730485" sldId="345"/>
        </pc:sldMkLst>
        <pc:spChg chg="mod">
          <ac:chgData name="Carolyn Knight" userId="f021d9c0c87f8748" providerId="LiveId" clId="{91E395B1-B601-4CF6-9DC9-B2BAEE05BADE}" dt="2020-01-24T10:49:51.663" v="3334" actId="1076"/>
          <ac:spMkLst>
            <pc:docMk/>
            <pc:sldMk cId="290730485" sldId="345"/>
            <ac:spMk id="4" creationId="{07B2E610-795F-4AB1-8A75-E8A2E969CE43}"/>
          </ac:spMkLst>
        </pc:spChg>
        <pc:spChg chg="mod">
          <ac:chgData name="Carolyn Knight" userId="f021d9c0c87f8748" providerId="LiveId" clId="{91E395B1-B601-4CF6-9DC9-B2BAEE05BADE}" dt="2020-01-24T10:50:32.276" v="3340" actId="20577"/>
          <ac:spMkLst>
            <pc:docMk/>
            <pc:sldMk cId="290730485" sldId="345"/>
            <ac:spMk id="8" creationId="{053188B2-9415-4A08-8FE0-048FE3C5B74D}"/>
          </ac:spMkLst>
        </pc:spChg>
        <pc:picChg chg="mod">
          <ac:chgData name="Carolyn Knight" userId="f021d9c0c87f8748" providerId="LiveId" clId="{91E395B1-B601-4CF6-9DC9-B2BAEE05BADE}" dt="2020-01-24T10:49:48.271" v="3333" actId="1076"/>
          <ac:picMkLst>
            <pc:docMk/>
            <pc:sldMk cId="290730485" sldId="345"/>
            <ac:picMk id="5124" creationId="{5F400C6C-6EE6-4C86-A427-D86736A1331D}"/>
          </ac:picMkLst>
        </pc:picChg>
      </pc:sldChg>
      <pc:sldChg chg="addSp delSp modSp add">
        <pc:chgData name="Carolyn Knight" userId="f021d9c0c87f8748" providerId="LiveId" clId="{91E395B1-B601-4CF6-9DC9-B2BAEE05BADE}" dt="2020-01-24T10:51:20.782" v="3347" actId="1076"/>
        <pc:sldMkLst>
          <pc:docMk/>
          <pc:sldMk cId="114359550" sldId="346"/>
        </pc:sldMkLst>
        <pc:spChg chg="mod">
          <ac:chgData name="Carolyn Knight" userId="f021d9c0c87f8748" providerId="LiveId" clId="{91E395B1-B601-4CF6-9DC9-B2BAEE05BADE}" dt="2020-01-24T10:50:53.865" v="3345" actId="1076"/>
          <ac:spMkLst>
            <pc:docMk/>
            <pc:sldMk cId="114359550" sldId="346"/>
            <ac:spMk id="4" creationId="{07B2E610-795F-4AB1-8A75-E8A2E969CE43}"/>
          </ac:spMkLst>
        </pc:spChg>
        <pc:spChg chg="mod">
          <ac:chgData name="Carolyn Knight" userId="f021d9c0c87f8748" providerId="LiveId" clId="{91E395B1-B601-4CF6-9DC9-B2BAEE05BADE}" dt="2020-01-24T10:51:20.782" v="3347" actId="1076"/>
          <ac:spMkLst>
            <pc:docMk/>
            <pc:sldMk cId="114359550" sldId="346"/>
            <ac:spMk id="8" creationId="{053188B2-9415-4A08-8FE0-048FE3C5B74D}"/>
          </ac:spMkLst>
        </pc:spChg>
        <pc:picChg chg="del">
          <ac:chgData name="Carolyn Knight" userId="f021d9c0c87f8748" providerId="LiveId" clId="{91E395B1-B601-4CF6-9DC9-B2BAEE05BADE}" dt="2020-01-23T19:08:36.686" v="1957" actId="478"/>
          <ac:picMkLst>
            <pc:docMk/>
            <pc:sldMk cId="114359550" sldId="346"/>
            <ac:picMk id="5124" creationId="{5F400C6C-6EE6-4C86-A427-D86736A1331D}"/>
          </ac:picMkLst>
        </pc:picChg>
        <pc:picChg chg="add del">
          <ac:chgData name="Carolyn Knight" userId="f021d9c0c87f8748" providerId="LiveId" clId="{91E395B1-B601-4CF6-9DC9-B2BAEE05BADE}" dt="2020-01-23T19:08:36.686" v="1957" actId="478"/>
          <ac:picMkLst>
            <pc:docMk/>
            <pc:sldMk cId="114359550" sldId="346"/>
            <ac:picMk id="6146" creationId="{A20E08BD-6579-4CCC-9221-E6D8AA97CDAD}"/>
          </ac:picMkLst>
        </pc:picChg>
        <pc:picChg chg="add mod">
          <ac:chgData name="Carolyn Knight" userId="f021d9c0c87f8748" providerId="LiveId" clId="{91E395B1-B601-4CF6-9DC9-B2BAEE05BADE}" dt="2020-01-24T10:50:45.335" v="3342" actId="1076"/>
          <ac:picMkLst>
            <pc:docMk/>
            <pc:sldMk cId="114359550" sldId="346"/>
            <ac:picMk id="6148" creationId="{4A3296B6-268D-4DF1-86D5-BF3D1B684253}"/>
          </ac:picMkLst>
        </pc:picChg>
      </pc:sldChg>
      <pc:sldChg chg="addSp delSp modSp add">
        <pc:chgData name="Carolyn Knight" userId="f021d9c0c87f8748" providerId="LiveId" clId="{91E395B1-B601-4CF6-9DC9-B2BAEE05BADE}" dt="2020-01-24T10:52:11.741" v="3424" actId="207"/>
        <pc:sldMkLst>
          <pc:docMk/>
          <pc:sldMk cId="4175759439" sldId="347"/>
        </pc:sldMkLst>
        <pc:spChg chg="add del mod">
          <ac:chgData name="Carolyn Knight" userId="f021d9c0c87f8748" providerId="LiveId" clId="{91E395B1-B601-4CF6-9DC9-B2BAEE05BADE}" dt="2020-01-23T19:11:18.352" v="2047" actId="478"/>
          <ac:spMkLst>
            <pc:docMk/>
            <pc:sldMk cId="4175759439" sldId="347"/>
            <ac:spMk id="2" creationId="{7942960F-565F-4A47-B353-CBAE006380F0}"/>
          </ac:spMkLst>
        </pc:spChg>
        <pc:spChg chg="add del">
          <ac:chgData name="Carolyn Knight" userId="f021d9c0c87f8748" providerId="LiveId" clId="{91E395B1-B601-4CF6-9DC9-B2BAEE05BADE}" dt="2020-01-23T19:11:20.726" v="2049"/>
          <ac:spMkLst>
            <pc:docMk/>
            <pc:sldMk cId="4175759439" sldId="347"/>
            <ac:spMk id="3" creationId="{B3BDCB9A-F8D6-4B16-8A27-3547F47F4B92}"/>
          </ac:spMkLst>
        </pc:spChg>
        <pc:spChg chg="mod">
          <ac:chgData name="Carolyn Knight" userId="f021d9c0c87f8748" providerId="LiveId" clId="{91E395B1-B601-4CF6-9DC9-B2BAEE05BADE}" dt="2020-01-24T10:52:05.312" v="3422" actId="207"/>
          <ac:spMkLst>
            <pc:docMk/>
            <pc:sldMk cId="4175759439" sldId="347"/>
            <ac:spMk id="4" creationId="{07B2E610-795F-4AB1-8A75-E8A2E969CE43}"/>
          </ac:spMkLst>
        </pc:spChg>
        <pc:spChg chg="mod">
          <ac:chgData name="Carolyn Knight" userId="f021d9c0c87f8748" providerId="LiveId" clId="{91E395B1-B601-4CF6-9DC9-B2BAEE05BADE}" dt="2020-01-24T10:52:11.741" v="3424" actId="207"/>
          <ac:spMkLst>
            <pc:docMk/>
            <pc:sldMk cId="4175759439" sldId="347"/>
            <ac:spMk id="8" creationId="{053188B2-9415-4A08-8FE0-048FE3C5B74D}"/>
          </ac:spMkLst>
        </pc:spChg>
        <pc:picChg chg="del">
          <ac:chgData name="Carolyn Knight" userId="f021d9c0c87f8748" providerId="LiveId" clId="{91E395B1-B601-4CF6-9DC9-B2BAEE05BADE}" dt="2020-01-23T19:11:10.559" v="2043" actId="478"/>
          <ac:picMkLst>
            <pc:docMk/>
            <pc:sldMk cId="4175759439" sldId="347"/>
            <ac:picMk id="6148" creationId="{4A3296B6-268D-4DF1-86D5-BF3D1B684253}"/>
          </ac:picMkLst>
        </pc:picChg>
        <pc:picChg chg="add mod">
          <ac:chgData name="Carolyn Knight" userId="f021d9c0c87f8748" providerId="LiveId" clId="{91E395B1-B601-4CF6-9DC9-B2BAEE05BADE}" dt="2020-01-24T10:52:08.215" v="3423" actId="1076"/>
          <ac:picMkLst>
            <pc:docMk/>
            <pc:sldMk cId="4175759439" sldId="347"/>
            <ac:picMk id="8198" creationId="{C401DFF1-B062-4D92-8418-006008DEDECC}"/>
          </ac:picMkLst>
        </pc:picChg>
        <pc:picChg chg="add del">
          <ac:chgData name="Carolyn Knight" userId="f021d9c0c87f8748" providerId="LiveId" clId="{91E395B1-B601-4CF6-9DC9-B2BAEE05BADE}" dt="2020-01-23T20:01:57.086" v="2098"/>
          <ac:picMkLst>
            <pc:docMk/>
            <pc:sldMk cId="4175759439" sldId="347"/>
            <ac:picMk id="8200" creationId="{FDD3A5A5-5377-483E-809D-0BE57F73A859}"/>
          </ac:picMkLst>
        </pc:picChg>
      </pc:sldChg>
      <pc:sldChg chg="addSp delSp modSp add del">
        <pc:chgData name="Carolyn Knight" userId="f021d9c0c87f8748" providerId="LiveId" clId="{91E395B1-B601-4CF6-9DC9-B2BAEE05BADE}" dt="2020-01-24T10:57:53.191" v="3452" actId="6549"/>
        <pc:sldMkLst>
          <pc:docMk/>
          <pc:sldMk cId="3784158292" sldId="348"/>
        </pc:sldMkLst>
        <pc:spChg chg="add mod">
          <ac:chgData name="Carolyn Knight" userId="f021d9c0c87f8748" providerId="LiveId" clId="{91E395B1-B601-4CF6-9DC9-B2BAEE05BADE}" dt="2020-01-24T10:57:05.440" v="3444" actId="1076"/>
          <ac:spMkLst>
            <pc:docMk/>
            <pc:sldMk cId="3784158292" sldId="348"/>
            <ac:spMk id="2" creationId="{AA6A1C42-AC40-4558-AF38-04D795E20436}"/>
          </ac:spMkLst>
        </pc:spChg>
        <pc:spChg chg="mod">
          <ac:chgData name="Carolyn Knight" userId="f021d9c0c87f8748" providerId="LiveId" clId="{91E395B1-B601-4CF6-9DC9-B2BAEE05BADE}" dt="2020-01-24T10:57:18.176" v="3449" actId="1076"/>
          <ac:spMkLst>
            <pc:docMk/>
            <pc:sldMk cId="3784158292" sldId="348"/>
            <ac:spMk id="4" creationId="{07B2E610-795F-4AB1-8A75-E8A2E969CE43}"/>
          </ac:spMkLst>
        </pc:spChg>
        <pc:spChg chg="mod">
          <ac:chgData name="Carolyn Knight" userId="f021d9c0c87f8748" providerId="LiveId" clId="{91E395B1-B601-4CF6-9DC9-B2BAEE05BADE}" dt="2020-01-24T10:57:53.191" v="3452" actId="6549"/>
          <ac:spMkLst>
            <pc:docMk/>
            <pc:sldMk cId="3784158292" sldId="348"/>
            <ac:spMk id="8" creationId="{053188B2-9415-4A08-8FE0-048FE3C5B74D}"/>
          </ac:spMkLst>
        </pc:spChg>
        <pc:picChg chg="del mod">
          <ac:chgData name="Carolyn Knight" userId="f021d9c0c87f8748" providerId="LiveId" clId="{91E395B1-B601-4CF6-9DC9-B2BAEE05BADE}" dt="2020-01-23T19:14:54.046" v="2095" actId="478"/>
          <ac:picMkLst>
            <pc:docMk/>
            <pc:sldMk cId="3784158292" sldId="348"/>
            <ac:picMk id="8198" creationId="{C401DFF1-B062-4D92-8418-006008DEDECC}"/>
          </ac:picMkLst>
        </pc:picChg>
        <pc:picChg chg="add mod">
          <ac:chgData name="Carolyn Knight" userId="f021d9c0c87f8748" providerId="LiveId" clId="{91E395B1-B601-4CF6-9DC9-B2BAEE05BADE}" dt="2020-01-24T10:57:12.216" v="3447" actId="1076"/>
          <ac:picMkLst>
            <pc:docMk/>
            <pc:sldMk cId="3784158292" sldId="348"/>
            <ac:picMk id="9218" creationId="{41F1296D-C605-486E-91E1-2295A07DCA97}"/>
          </ac:picMkLst>
        </pc:picChg>
      </pc:sldChg>
      <pc:sldChg chg="add del setBg">
        <pc:chgData name="Carolyn Knight" userId="f021d9c0c87f8748" providerId="LiveId" clId="{91E395B1-B601-4CF6-9DC9-B2BAEE05BADE}" dt="2020-01-23T20:02:23.707" v="2101" actId="2696"/>
        <pc:sldMkLst>
          <pc:docMk/>
          <pc:sldMk cId="3950347199" sldId="349"/>
        </pc:sldMkLst>
      </pc:sldChg>
      <pc:sldChg chg="addSp delSp modSp add">
        <pc:chgData name="Carolyn Knight" userId="f021d9c0c87f8748" providerId="LiveId" clId="{91E395B1-B601-4CF6-9DC9-B2BAEE05BADE}" dt="2020-01-24T10:51:58.784" v="3421" actId="20577"/>
        <pc:sldMkLst>
          <pc:docMk/>
          <pc:sldMk cId="3255065054" sldId="350"/>
        </pc:sldMkLst>
        <pc:spChg chg="del">
          <ac:chgData name="Carolyn Knight" userId="f021d9c0c87f8748" providerId="LiveId" clId="{91E395B1-B601-4CF6-9DC9-B2BAEE05BADE}" dt="2020-01-23T20:02:41.194" v="2105" actId="478"/>
          <ac:spMkLst>
            <pc:docMk/>
            <pc:sldMk cId="3255065054" sldId="350"/>
            <ac:spMk id="4" creationId="{07B2E610-795F-4AB1-8A75-E8A2E969CE43}"/>
          </ac:spMkLst>
        </pc:spChg>
        <pc:spChg chg="mod">
          <ac:chgData name="Carolyn Knight" userId="f021d9c0c87f8748" providerId="LiveId" clId="{91E395B1-B601-4CF6-9DC9-B2BAEE05BADE}" dt="2020-01-24T10:51:58.784" v="3421" actId="20577"/>
          <ac:spMkLst>
            <pc:docMk/>
            <pc:sldMk cId="3255065054" sldId="350"/>
            <ac:spMk id="8" creationId="{053188B2-9415-4A08-8FE0-048FE3C5B74D}"/>
          </ac:spMkLst>
        </pc:spChg>
        <pc:picChg chg="del">
          <ac:chgData name="Carolyn Knight" userId="f021d9c0c87f8748" providerId="LiveId" clId="{91E395B1-B601-4CF6-9DC9-B2BAEE05BADE}" dt="2020-01-23T20:02:35.985" v="2104" actId="478"/>
          <ac:picMkLst>
            <pc:docMk/>
            <pc:sldMk cId="3255065054" sldId="350"/>
            <ac:picMk id="6148" creationId="{4A3296B6-268D-4DF1-86D5-BF3D1B684253}"/>
          </ac:picMkLst>
        </pc:picChg>
        <pc:picChg chg="add mod">
          <ac:chgData name="Carolyn Knight" userId="f021d9c0c87f8748" providerId="LiveId" clId="{91E395B1-B601-4CF6-9DC9-B2BAEE05BADE}" dt="2020-01-23T20:45:06.475" v="2325" actId="14100"/>
          <ac:picMkLst>
            <pc:docMk/>
            <pc:sldMk cId="3255065054" sldId="350"/>
            <ac:picMk id="10242" creationId="{4A8A774C-EA83-42A4-8800-00A47C6910A0}"/>
          </ac:picMkLst>
        </pc:picChg>
      </pc:sldChg>
      <pc:sldChg chg="addSp delSp modSp add">
        <pc:chgData name="Carolyn Knight" userId="f021d9c0c87f8748" providerId="LiveId" clId="{91E395B1-B601-4CF6-9DC9-B2BAEE05BADE}" dt="2020-01-24T10:52:56.783" v="3431" actId="1076"/>
        <pc:sldMkLst>
          <pc:docMk/>
          <pc:sldMk cId="3124266911" sldId="351"/>
        </pc:sldMkLst>
        <pc:spChg chg="mod">
          <ac:chgData name="Carolyn Knight" userId="f021d9c0c87f8748" providerId="LiveId" clId="{91E395B1-B601-4CF6-9DC9-B2BAEE05BADE}" dt="2020-01-24T10:52:44.048" v="3427" actId="1076"/>
          <ac:spMkLst>
            <pc:docMk/>
            <pc:sldMk cId="3124266911" sldId="351"/>
            <ac:spMk id="4" creationId="{07B2E610-795F-4AB1-8A75-E8A2E969CE43}"/>
          </ac:spMkLst>
        </pc:spChg>
        <pc:spChg chg="mod">
          <ac:chgData name="Carolyn Knight" userId="f021d9c0c87f8748" providerId="LiveId" clId="{91E395B1-B601-4CF6-9DC9-B2BAEE05BADE}" dt="2020-01-24T10:52:56.783" v="3431" actId="1076"/>
          <ac:spMkLst>
            <pc:docMk/>
            <pc:sldMk cId="3124266911" sldId="351"/>
            <ac:spMk id="8" creationId="{053188B2-9415-4A08-8FE0-048FE3C5B74D}"/>
          </ac:spMkLst>
        </pc:spChg>
        <pc:picChg chg="del mod">
          <ac:chgData name="Carolyn Knight" userId="f021d9c0c87f8748" providerId="LiveId" clId="{91E395B1-B601-4CF6-9DC9-B2BAEE05BADE}" dt="2020-01-23T20:10:00.177" v="2156" actId="478"/>
          <ac:picMkLst>
            <pc:docMk/>
            <pc:sldMk cId="3124266911" sldId="351"/>
            <ac:picMk id="9218" creationId="{41F1296D-C605-486E-91E1-2295A07DCA97}"/>
          </ac:picMkLst>
        </pc:picChg>
        <pc:picChg chg="add del mod">
          <ac:chgData name="Carolyn Knight" userId="f021d9c0c87f8748" providerId="LiveId" clId="{91E395B1-B601-4CF6-9DC9-B2BAEE05BADE}" dt="2020-01-23T20:10:00.177" v="2156" actId="478"/>
          <ac:picMkLst>
            <pc:docMk/>
            <pc:sldMk cId="3124266911" sldId="351"/>
            <ac:picMk id="12290" creationId="{D6EEC3EC-1955-4B19-97F8-D4621C7D51F5}"/>
          </ac:picMkLst>
        </pc:picChg>
        <pc:picChg chg="add mod">
          <ac:chgData name="Carolyn Knight" userId="f021d9c0c87f8748" providerId="LiveId" clId="{91E395B1-B601-4CF6-9DC9-B2BAEE05BADE}" dt="2020-01-24T10:52:47.335" v="3429" actId="1076"/>
          <ac:picMkLst>
            <pc:docMk/>
            <pc:sldMk cId="3124266911" sldId="351"/>
            <ac:picMk id="12292" creationId="{97929CA2-815C-42AD-B5CB-7BB6AE37211B}"/>
          </ac:picMkLst>
        </pc:picChg>
      </pc:sldChg>
      <pc:sldChg chg="add del setBg">
        <pc:chgData name="Carolyn Knight" userId="f021d9c0c87f8748" providerId="LiveId" clId="{91E395B1-B601-4CF6-9DC9-B2BAEE05BADE}" dt="2020-01-23T20:02:30.790" v="2103"/>
        <pc:sldMkLst>
          <pc:docMk/>
          <pc:sldMk cId="3329008923" sldId="351"/>
        </pc:sldMkLst>
      </pc:sldChg>
      <pc:sldChg chg="modSp add del">
        <pc:chgData name="Carolyn Knight" userId="f021d9c0c87f8748" providerId="LiveId" clId="{91E395B1-B601-4CF6-9DC9-B2BAEE05BADE}" dt="2020-01-24T10:58:56.567" v="3458" actId="2696"/>
        <pc:sldMkLst>
          <pc:docMk/>
          <pc:sldMk cId="676578388" sldId="352"/>
        </pc:sldMkLst>
        <pc:spChg chg="mod">
          <ac:chgData name="Carolyn Knight" userId="f021d9c0c87f8748" providerId="LiveId" clId="{91E395B1-B601-4CF6-9DC9-B2BAEE05BADE}" dt="2020-01-24T10:58:17.735" v="3455" actId="1076"/>
          <ac:spMkLst>
            <pc:docMk/>
            <pc:sldMk cId="676578388" sldId="352"/>
            <ac:spMk id="4" creationId="{07B2E610-795F-4AB1-8A75-E8A2E969CE43}"/>
          </ac:spMkLst>
        </pc:spChg>
        <pc:spChg chg="mod">
          <ac:chgData name="Carolyn Knight" userId="f021d9c0c87f8748" providerId="LiveId" clId="{91E395B1-B601-4CF6-9DC9-B2BAEE05BADE}" dt="2020-01-24T10:58:44.503" v="3457" actId="1076"/>
          <ac:spMkLst>
            <pc:docMk/>
            <pc:sldMk cId="676578388" sldId="352"/>
            <ac:spMk id="8" creationId="{053188B2-9415-4A08-8FE0-048FE3C5B74D}"/>
          </ac:spMkLst>
        </pc:spChg>
        <pc:picChg chg="mod">
          <ac:chgData name="Carolyn Knight" userId="f021d9c0c87f8748" providerId="LiveId" clId="{91E395B1-B601-4CF6-9DC9-B2BAEE05BADE}" dt="2020-01-23T21:17:50.205" v="2528" actId="1076"/>
          <ac:picMkLst>
            <pc:docMk/>
            <pc:sldMk cId="676578388" sldId="352"/>
            <ac:picMk id="12292" creationId="{97929CA2-815C-42AD-B5CB-7BB6AE37211B}"/>
          </ac:picMkLst>
        </pc:picChg>
      </pc:sldChg>
      <pc:sldChg chg="addSp delSp modSp add">
        <pc:chgData name="Carolyn Knight" userId="f021d9c0c87f8748" providerId="LiveId" clId="{91E395B1-B601-4CF6-9DC9-B2BAEE05BADE}" dt="2020-01-24T11:01:14.143" v="3471" actId="1076"/>
        <pc:sldMkLst>
          <pc:docMk/>
          <pc:sldMk cId="3207012199" sldId="353"/>
        </pc:sldMkLst>
        <pc:spChg chg="mod">
          <ac:chgData name="Carolyn Knight" userId="f021d9c0c87f8748" providerId="LiveId" clId="{91E395B1-B601-4CF6-9DC9-B2BAEE05BADE}" dt="2020-01-24T11:00:50.215" v="3469" actId="1076"/>
          <ac:spMkLst>
            <pc:docMk/>
            <pc:sldMk cId="3207012199" sldId="353"/>
            <ac:spMk id="4" creationId="{07B2E610-795F-4AB1-8A75-E8A2E969CE43}"/>
          </ac:spMkLst>
        </pc:spChg>
        <pc:spChg chg="mod">
          <ac:chgData name="Carolyn Knight" userId="f021d9c0c87f8748" providerId="LiveId" clId="{91E395B1-B601-4CF6-9DC9-B2BAEE05BADE}" dt="2020-01-24T11:01:14.143" v="3471" actId="1076"/>
          <ac:spMkLst>
            <pc:docMk/>
            <pc:sldMk cId="3207012199" sldId="353"/>
            <ac:spMk id="8" creationId="{053188B2-9415-4A08-8FE0-048FE3C5B74D}"/>
          </ac:spMkLst>
        </pc:spChg>
        <pc:picChg chg="add mod">
          <ac:chgData name="Carolyn Knight" userId="f021d9c0c87f8748" providerId="LiveId" clId="{91E395B1-B601-4CF6-9DC9-B2BAEE05BADE}" dt="2020-01-24T10:59:15.311" v="3463" actId="14100"/>
          <ac:picMkLst>
            <pc:docMk/>
            <pc:sldMk cId="3207012199" sldId="353"/>
            <ac:picMk id="5" creationId="{286992ED-D7BF-4B15-BD8B-00844D54B168}"/>
          </ac:picMkLst>
        </pc:picChg>
        <pc:picChg chg="del">
          <ac:chgData name="Carolyn Knight" userId="f021d9c0c87f8748" providerId="LiveId" clId="{91E395B1-B601-4CF6-9DC9-B2BAEE05BADE}" dt="2020-01-23T21:15:01.174" v="2418" actId="478"/>
          <ac:picMkLst>
            <pc:docMk/>
            <pc:sldMk cId="3207012199" sldId="353"/>
            <ac:picMk id="12292" creationId="{97929CA2-815C-42AD-B5CB-7BB6AE37211B}"/>
          </ac:picMkLst>
        </pc:picChg>
      </pc:sldChg>
      <pc:sldChg chg="addSp delSp modSp add">
        <pc:chgData name="Carolyn Knight" userId="f021d9c0c87f8748" providerId="LiveId" clId="{91E395B1-B601-4CF6-9DC9-B2BAEE05BADE}" dt="2020-01-24T13:21:22.257" v="3618" actId="313"/>
        <pc:sldMkLst>
          <pc:docMk/>
          <pc:sldMk cId="771286423" sldId="354"/>
        </pc:sldMkLst>
        <pc:spChg chg="add mod">
          <ac:chgData name="Carolyn Knight" userId="f021d9c0c87f8748" providerId="LiveId" clId="{91E395B1-B601-4CF6-9DC9-B2BAEE05BADE}" dt="2020-01-24T13:21:22.257" v="3618" actId="313"/>
          <ac:spMkLst>
            <pc:docMk/>
            <pc:sldMk cId="771286423" sldId="354"/>
            <ac:spMk id="2" creationId="{38F869CA-D3E5-4652-AC0B-9E238458FFB5}"/>
          </ac:spMkLst>
        </pc:spChg>
        <pc:spChg chg="del">
          <ac:chgData name="Carolyn Knight" userId="f021d9c0c87f8748" providerId="LiveId" clId="{91E395B1-B601-4CF6-9DC9-B2BAEE05BADE}" dt="2020-01-23T21:20:58.871" v="2554" actId="478"/>
          <ac:spMkLst>
            <pc:docMk/>
            <pc:sldMk cId="771286423" sldId="354"/>
            <ac:spMk id="4" creationId="{07B2E610-795F-4AB1-8A75-E8A2E969CE43}"/>
          </ac:spMkLst>
        </pc:spChg>
        <pc:spChg chg="mod">
          <ac:chgData name="Carolyn Knight" userId="f021d9c0c87f8748" providerId="LiveId" clId="{91E395B1-B601-4CF6-9DC9-B2BAEE05BADE}" dt="2020-01-24T11:01:49.564" v="3473" actId="207"/>
          <ac:spMkLst>
            <pc:docMk/>
            <pc:sldMk cId="771286423" sldId="354"/>
            <ac:spMk id="8" creationId="{053188B2-9415-4A08-8FE0-048FE3C5B74D}"/>
          </ac:spMkLst>
        </pc:spChg>
        <pc:picChg chg="del">
          <ac:chgData name="Carolyn Knight" userId="f021d9c0c87f8748" providerId="LiveId" clId="{91E395B1-B601-4CF6-9DC9-B2BAEE05BADE}" dt="2020-01-23T21:21:03.801" v="2556" actId="478"/>
          <ac:picMkLst>
            <pc:docMk/>
            <pc:sldMk cId="771286423" sldId="354"/>
            <ac:picMk id="5" creationId="{286992ED-D7BF-4B15-BD8B-00844D54B168}"/>
          </ac:picMkLst>
        </pc:picChg>
        <pc:picChg chg="add mod">
          <ac:chgData name="Carolyn Knight" userId="f021d9c0c87f8748" providerId="LiveId" clId="{91E395B1-B601-4CF6-9DC9-B2BAEE05BADE}" dt="2020-01-24T13:20:50.839" v="3606" actId="14100"/>
          <ac:picMkLst>
            <pc:docMk/>
            <pc:sldMk cId="771286423" sldId="354"/>
            <ac:picMk id="6" creationId="{25B91BC8-CF94-4963-8EA7-D9674BB076E5}"/>
          </ac:picMkLst>
        </pc:picChg>
      </pc:sldChg>
      <pc:sldChg chg="addSp delSp modSp add del mod setBg">
        <pc:chgData name="Carolyn Knight" userId="f021d9c0c87f8748" providerId="LiveId" clId="{91E395B1-B601-4CF6-9DC9-B2BAEE05BADE}" dt="2020-01-24T11:06:44.305" v="3525" actId="13926"/>
        <pc:sldMkLst>
          <pc:docMk/>
          <pc:sldMk cId="2505028192" sldId="355"/>
        </pc:sldMkLst>
        <pc:spChg chg="mod">
          <ac:chgData name="Carolyn Knight" userId="f021d9c0c87f8748" providerId="LiveId" clId="{91E395B1-B601-4CF6-9DC9-B2BAEE05BADE}" dt="2020-01-24T11:06:44.305" v="3525" actId="13926"/>
          <ac:spMkLst>
            <pc:docMk/>
            <pc:sldMk cId="2505028192" sldId="355"/>
            <ac:spMk id="2" creationId="{38F869CA-D3E5-4652-AC0B-9E238458FFB5}"/>
          </ac:spMkLst>
        </pc:spChg>
        <pc:spChg chg="mod">
          <ac:chgData name="Carolyn Knight" userId="f021d9c0c87f8748" providerId="LiveId" clId="{91E395B1-B601-4CF6-9DC9-B2BAEE05BADE}" dt="2020-01-24T11:06:15.647" v="3522" actId="26606"/>
          <ac:spMkLst>
            <pc:docMk/>
            <pc:sldMk cId="2505028192" sldId="355"/>
            <ac:spMk id="8" creationId="{053188B2-9415-4A08-8FE0-048FE3C5B74D}"/>
          </ac:spMkLst>
        </pc:spChg>
        <pc:spChg chg="add">
          <ac:chgData name="Carolyn Knight" userId="f021d9c0c87f8748" providerId="LiveId" clId="{91E395B1-B601-4CF6-9DC9-B2BAEE05BADE}" dt="2020-01-24T11:06:15.647" v="3522" actId="26606"/>
          <ac:spMkLst>
            <pc:docMk/>
            <pc:sldMk cId="2505028192" sldId="355"/>
            <ac:spMk id="71" creationId="{C4D9C4F3-3A51-4F45-8A5D-AAD196BF7D23}"/>
          </ac:spMkLst>
        </pc:spChg>
        <pc:picChg chg="del">
          <ac:chgData name="Carolyn Knight" userId="f021d9c0c87f8748" providerId="LiveId" clId="{91E395B1-B601-4CF6-9DC9-B2BAEE05BADE}" dt="2020-01-23T21:23:44.501" v="2852" actId="478"/>
          <ac:picMkLst>
            <pc:docMk/>
            <pc:sldMk cId="2505028192" sldId="355"/>
            <ac:picMk id="6" creationId="{25B91BC8-CF94-4963-8EA7-D9674BB076E5}"/>
          </ac:picMkLst>
        </pc:picChg>
        <pc:picChg chg="add mod">
          <ac:chgData name="Carolyn Knight" userId="f021d9c0c87f8748" providerId="LiveId" clId="{91E395B1-B601-4CF6-9DC9-B2BAEE05BADE}" dt="2020-01-24T11:06:15.647" v="3522" actId="26606"/>
          <ac:picMkLst>
            <pc:docMk/>
            <pc:sldMk cId="2505028192" sldId="355"/>
            <ac:picMk id="16386" creationId="{E02F2C45-C1D6-4754-BAF3-D7F6C3C08463}"/>
          </ac:picMkLst>
        </pc:picChg>
      </pc:sldChg>
      <pc:sldChg chg="addSp modSp add mod setBg">
        <pc:chgData name="Carolyn Knight" userId="f021d9c0c87f8748" providerId="LiveId" clId="{91E395B1-B601-4CF6-9DC9-B2BAEE05BADE}" dt="2020-01-24T11:07:17.800" v="3531" actId="207"/>
        <pc:sldMkLst>
          <pc:docMk/>
          <pc:sldMk cId="690819904" sldId="356"/>
        </pc:sldMkLst>
        <pc:spChg chg="mod">
          <ac:chgData name="Carolyn Knight" userId="f021d9c0c87f8748" providerId="LiveId" clId="{91E395B1-B601-4CF6-9DC9-B2BAEE05BADE}" dt="2020-01-24T11:07:17.800" v="3531" actId="207"/>
          <ac:spMkLst>
            <pc:docMk/>
            <pc:sldMk cId="690819904" sldId="356"/>
            <ac:spMk id="2" creationId="{38F869CA-D3E5-4652-AC0B-9E238458FFB5}"/>
          </ac:spMkLst>
        </pc:spChg>
        <pc:spChg chg="mod">
          <ac:chgData name="Carolyn Knight" userId="f021d9c0c87f8748" providerId="LiveId" clId="{91E395B1-B601-4CF6-9DC9-B2BAEE05BADE}" dt="2020-01-24T11:06:59.469" v="3527" actId="26606"/>
          <ac:spMkLst>
            <pc:docMk/>
            <pc:sldMk cId="690819904" sldId="356"/>
            <ac:spMk id="8" creationId="{053188B2-9415-4A08-8FE0-048FE3C5B74D}"/>
          </ac:spMkLst>
        </pc:spChg>
        <pc:spChg chg="add">
          <ac:chgData name="Carolyn Knight" userId="f021d9c0c87f8748" providerId="LiveId" clId="{91E395B1-B601-4CF6-9DC9-B2BAEE05BADE}" dt="2020-01-24T11:06:59.469" v="3527" actId="26606"/>
          <ac:spMkLst>
            <pc:docMk/>
            <pc:sldMk cId="690819904" sldId="356"/>
            <ac:spMk id="71" creationId="{C4D9C4F3-3A51-4F45-8A5D-AAD196BF7D23}"/>
          </ac:spMkLst>
        </pc:spChg>
        <pc:picChg chg="add mod">
          <ac:chgData name="Carolyn Knight" userId="f021d9c0c87f8748" providerId="LiveId" clId="{91E395B1-B601-4CF6-9DC9-B2BAEE05BADE}" dt="2020-01-24T11:07:05.231" v="3528" actId="14100"/>
          <ac:picMkLst>
            <pc:docMk/>
            <pc:sldMk cId="690819904" sldId="356"/>
            <ac:picMk id="15362" creationId="{33A24B11-0993-4983-9A1D-34646F0FB747}"/>
          </ac:picMkLst>
        </pc:picChg>
      </pc:sldChg>
      <pc:sldChg chg="modSp add">
        <pc:chgData name="Carolyn Knight" userId="f021d9c0c87f8748" providerId="LiveId" clId="{91E395B1-B601-4CF6-9DC9-B2BAEE05BADE}" dt="2020-01-24T13:21:38.766" v="3619" actId="1076"/>
        <pc:sldMkLst>
          <pc:docMk/>
          <pc:sldMk cId="2956731150" sldId="357"/>
        </pc:sldMkLst>
        <pc:spChg chg="mod">
          <ac:chgData name="Carolyn Knight" userId="f021d9c0c87f8748" providerId="LiveId" clId="{91E395B1-B601-4CF6-9DC9-B2BAEE05BADE}" dt="2020-01-24T13:21:38.766" v="3619" actId="1076"/>
          <ac:spMkLst>
            <pc:docMk/>
            <pc:sldMk cId="2956731150" sldId="357"/>
            <ac:spMk id="2" creationId="{38F869CA-D3E5-4652-AC0B-9E238458FFB5}"/>
          </ac:spMkLst>
        </pc:spChg>
        <pc:spChg chg="mod">
          <ac:chgData name="Carolyn Knight" userId="f021d9c0c87f8748" providerId="LiveId" clId="{91E395B1-B601-4CF6-9DC9-B2BAEE05BADE}" dt="2020-01-24T11:03:19.890" v="3489" actId="207"/>
          <ac:spMkLst>
            <pc:docMk/>
            <pc:sldMk cId="2956731150" sldId="357"/>
            <ac:spMk id="8" creationId="{053188B2-9415-4A08-8FE0-048FE3C5B74D}"/>
          </ac:spMkLst>
        </pc:spChg>
      </pc:sldChg>
      <pc:sldMasterChg chg="delSldLayout modSldLayout">
        <pc:chgData name="Carolyn Knight" userId="f021d9c0c87f8748" providerId="LiveId" clId="{91E395B1-B601-4CF6-9DC9-B2BAEE05BADE}" dt="2020-01-24T09:54:45.743" v="2977" actId="20577"/>
        <pc:sldMasterMkLst>
          <pc:docMk/>
          <pc:sldMasterMk cId="0" sldId="2147483648"/>
        </pc:sldMasterMkLst>
        <pc:sldLayoutChg chg="modSp">
          <pc:chgData name="Carolyn Knight" userId="f021d9c0c87f8748" providerId="LiveId" clId="{91E395B1-B601-4CF6-9DC9-B2BAEE05BADE}" dt="2020-01-24T09:54:45.743" v="2977" actId="20577"/>
          <pc:sldLayoutMkLst>
            <pc:docMk/>
            <pc:sldMasterMk cId="0" sldId="2147483648"/>
            <pc:sldLayoutMk cId="0" sldId="2147483649"/>
          </pc:sldLayoutMkLst>
          <pc:spChg chg="mod">
            <ac:chgData name="Carolyn Knight" userId="f021d9c0c87f8748" providerId="LiveId" clId="{91E395B1-B601-4CF6-9DC9-B2BAEE05BADE}" dt="2020-01-24T09:54:45.743" v="2977" actId="20577"/>
            <ac:spMkLst>
              <pc:docMk/>
              <pc:sldMasterMk cId="0" sldId="2147483648"/>
              <pc:sldLayoutMk cId="0" sldId="2147483649"/>
              <ac:spMk id="20" creationId="{00000000-0000-0000-0000-000000000000}"/>
            </ac:spMkLst>
          </pc:spChg>
        </pc:sldLayoutChg>
        <pc:sldLayoutChg chg="del">
          <pc:chgData name="Carolyn Knight" userId="f021d9c0c87f8748" providerId="LiveId" clId="{91E395B1-B601-4CF6-9DC9-B2BAEE05BADE}" dt="2020-01-23T20:13:30.020" v="2200" actId="2696"/>
          <pc:sldLayoutMkLst>
            <pc:docMk/>
            <pc:sldMasterMk cId="0" sldId="2147483648"/>
            <pc:sldLayoutMk cId="0" sldId="2147483653"/>
          </pc:sldLayoutMkLst>
        </pc:sldLayoutChg>
      </pc:sldMasterChg>
      <pc:sldMasterChg chg="delSp modSp modTransition modSldLayout">
        <pc:chgData name="Carolyn Knight" userId="f021d9c0c87f8748" providerId="LiveId" clId="{91E395B1-B601-4CF6-9DC9-B2BAEE05BADE}" dt="2020-01-24T10:31:00.940" v="3146" actId="16037"/>
        <pc:sldMasterMkLst>
          <pc:docMk/>
          <pc:sldMasterMk cId="1772156367" sldId="2147483671"/>
        </pc:sldMasterMkLst>
        <pc:spChg chg="mod">
          <ac:chgData name="Carolyn Knight" userId="f021d9c0c87f8748" providerId="LiveId" clId="{91E395B1-B601-4CF6-9DC9-B2BAEE05BADE}" dt="2020-01-24T09:56:27.793" v="2987" actId="20577"/>
          <ac:spMkLst>
            <pc:docMk/>
            <pc:sldMasterMk cId="1772156367" sldId="2147483671"/>
            <ac:spMk id="4" creationId="{00000000-0000-0000-0000-000000000000}"/>
          </ac:spMkLst>
        </pc:spChg>
        <pc:spChg chg="mod">
          <ac:chgData name="Carolyn Knight" userId="f021d9c0c87f8748" providerId="LiveId" clId="{91E395B1-B601-4CF6-9DC9-B2BAEE05BADE}" dt="2020-01-24T09:58:02.771" v="3003" actId="1076"/>
          <ac:spMkLst>
            <pc:docMk/>
            <pc:sldMasterMk cId="1772156367" sldId="2147483671"/>
            <ac:spMk id="5" creationId="{00000000-0000-0000-0000-000000000000}"/>
          </ac:spMkLst>
        </pc:spChg>
        <pc:spChg chg="del mod">
          <ac:chgData name="Carolyn Knight" userId="f021d9c0c87f8748" providerId="LiveId" clId="{91E395B1-B601-4CF6-9DC9-B2BAEE05BADE}" dt="2020-01-24T09:58:09.309" v="3004" actId="478"/>
          <ac:spMkLst>
            <pc:docMk/>
            <pc:sldMasterMk cId="1772156367" sldId="2147483671"/>
            <ac:spMk id="6" creationId="{00000000-0000-0000-0000-000000000000}"/>
          </ac:spMkLst>
        </pc:spChg>
        <pc:sldLayoutChg chg="modSp">
          <pc:chgData name="Carolyn Knight" userId="f021d9c0c87f8748" providerId="LiveId" clId="{91E395B1-B601-4CF6-9DC9-B2BAEE05BADE}" dt="2020-01-24T10:31:00.940" v="3146" actId="16037"/>
          <pc:sldLayoutMkLst>
            <pc:docMk/>
            <pc:sldMasterMk cId="1772156367" sldId="2147483671"/>
            <pc:sldLayoutMk cId="1364753491" sldId="2147483672"/>
          </pc:sldLayoutMkLst>
          <pc:spChg chg="mod">
            <ac:chgData name="Carolyn Knight" userId="f021d9c0c87f8748" providerId="LiveId" clId="{91E395B1-B601-4CF6-9DC9-B2BAEE05BADE}" dt="2020-01-24T10:31:00.940" v="3146" actId="16037"/>
            <ac:spMkLst>
              <pc:docMk/>
              <pc:sldMasterMk cId="1772156367" sldId="2147483671"/>
              <pc:sldLayoutMk cId="1364753491" sldId="2147483672"/>
              <ac:spMk id="2" creationId="{00000000-0000-0000-0000-000000000000}"/>
            </ac:spMkLst>
          </pc:spChg>
          <pc:spChg chg="mod">
            <ac:chgData name="Carolyn Knight" userId="f021d9c0c87f8748" providerId="LiveId" clId="{91E395B1-B601-4CF6-9DC9-B2BAEE05BADE}" dt="2020-01-24T09:59:03.891" v="3012" actId="20577"/>
            <ac:spMkLst>
              <pc:docMk/>
              <pc:sldMasterMk cId="1772156367" sldId="2147483671"/>
              <pc:sldLayoutMk cId="1364753491" sldId="2147483672"/>
              <ac:spMk id="4" creationId="{00000000-0000-0000-0000-000000000000}"/>
            </ac:spMkLst>
          </pc:spChg>
          <pc:spChg chg="mod">
            <ac:chgData name="Carolyn Knight" userId="f021d9c0c87f8748" providerId="LiveId" clId="{91E395B1-B601-4CF6-9DC9-B2BAEE05BADE}" dt="2020-01-24T09:59:00.568" v="3006" actId="1076"/>
            <ac:spMkLst>
              <pc:docMk/>
              <pc:sldMasterMk cId="1772156367" sldId="2147483671"/>
              <pc:sldLayoutMk cId="1364753491" sldId="2147483672"/>
              <ac:spMk id="5" creationId="{00000000-0000-0000-0000-000000000000}"/>
            </ac:spMkLst>
          </pc:spChg>
        </pc:sldLayoutChg>
        <pc:sldLayoutChg chg="modSp">
          <pc:chgData name="Carolyn Knight" userId="f021d9c0c87f8748" providerId="LiveId" clId="{91E395B1-B601-4CF6-9DC9-B2BAEE05BADE}" dt="2020-01-24T10:02:00.951" v="3035" actId="20577"/>
          <pc:sldLayoutMkLst>
            <pc:docMk/>
            <pc:sldMasterMk cId="1772156367" sldId="2147483671"/>
            <pc:sldLayoutMk cId="2407573928" sldId="2147483673"/>
          </pc:sldLayoutMkLst>
          <pc:spChg chg="mod">
            <ac:chgData name="Carolyn Knight" userId="f021d9c0c87f8748" providerId="LiveId" clId="{91E395B1-B601-4CF6-9DC9-B2BAEE05BADE}" dt="2020-01-24T10:02:00.951" v="3035" actId="20577"/>
            <ac:spMkLst>
              <pc:docMk/>
              <pc:sldMasterMk cId="1772156367" sldId="2147483671"/>
              <pc:sldLayoutMk cId="2407573928" sldId="2147483673"/>
              <ac:spMk id="4" creationId="{00000000-0000-0000-0000-000000000000}"/>
            </ac:spMkLst>
          </pc:spChg>
          <pc:spChg chg="mod">
            <ac:chgData name="Carolyn Knight" userId="f021d9c0c87f8748" providerId="LiveId" clId="{91E395B1-B601-4CF6-9DC9-B2BAEE05BADE}" dt="2020-01-24T10:01:57.890" v="3029" actId="1076"/>
            <ac:spMkLst>
              <pc:docMk/>
              <pc:sldMasterMk cId="1772156367" sldId="2147483671"/>
              <pc:sldLayoutMk cId="2407573928" sldId="2147483673"/>
              <ac:spMk id="5" creationId="{00000000-0000-0000-0000-000000000000}"/>
            </ac:spMkLst>
          </pc:spChg>
        </pc:sldLayoutChg>
        <pc:sldLayoutChg chg="setBg">
          <pc:chgData name="Carolyn Knight" userId="f021d9c0c87f8748" providerId="LiveId" clId="{91E395B1-B601-4CF6-9DC9-B2BAEE05BADE}" dt="2020-01-24T09:56:06.623" v="2981"/>
          <pc:sldLayoutMkLst>
            <pc:docMk/>
            <pc:sldMasterMk cId="1772156367" sldId="2147483671"/>
            <pc:sldLayoutMk cId="1857919933" sldId="2147483684"/>
          </pc:sldLayoutMkLst>
        </pc:sldLayoutChg>
      </pc:sldMasterChg>
      <pc:sldMasterChg chg="addSp modSp">
        <pc:chgData name="Carolyn Knight" userId="f021d9c0c87f8748" providerId="LiveId" clId="{91E395B1-B601-4CF6-9DC9-B2BAEE05BADE}" dt="2020-01-24T09:59:11.857" v="3013"/>
        <pc:sldMasterMkLst>
          <pc:docMk/>
          <pc:sldMasterMk cId="3720162078" sldId="2147483686"/>
        </pc:sldMasterMkLst>
        <pc:spChg chg="add mod">
          <ac:chgData name="Carolyn Knight" userId="f021d9c0c87f8748" providerId="LiveId" clId="{91E395B1-B601-4CF6-9DC9-B2BAEE05BADE}" dt="2020-01-24T09:59:11.857" v="3013"/>
          <ac:spMkLst>
            <pc:docMk/>
            <pc:sldMasterMk cId="3720162078" sldId="2147483686"/>
            <ac:spMk id="2" creationId="{E1B19850-C1E6-4667-AE98-01FF6B6062F9}"/>
          </ac:spMkLst>
        </pc:spChg>
        <pc:spChg chg="add mod">
          <ac:chgData name="Carolyn Knight" userId="f021d9c0c87f8748" providerId="LiveId" clId="{91E395B1-B601-4CF6-9DC9-B2BAEE05BADE}" dt="2020-01-24T09:59:11.857" v="3013"/>
          <ac:spMkLst>
            <pc:docMk/>
            <pc:sldMasterMk cId="3720162078" sldId="2147483686"/>
            <ac:spMk id="3" creationId="{634B94A4-D303-43E1-9FCA-B913D4F7CF2C}"/>
          </ac:spMkLst>
        </pc:spChg>
        <pc:spChg chg="add mod">
          <ac:chgData name="Carolyn Knight" userId="f021d9c0c87f8748" providerId="LiveId" clId="{91E395B1-B601-4CF6-9DC9-B2BAEE05BADE}" dt="2020-01-24T09:59:11.857" v="3013"/>
          <ac:spMkLst>
            <pc:docMk/>
            <pc:sldMasterMk cId="3720162078" sldId="2147483686"/>
            <ac:spMk id="4" creationId="{155C646A-DF83-40A0-9638-88B0162BA47C}"/>
          </ac:spMkLst>
        </pc:spChg>
        <pc:spChg chg="add mod">
          <ac:chgData name="Carolyn Knight" userId="f021d9c0c87f8748" providerId="LiveId" clId="{91E395B1-B601-4CF6-9DC9-B2BAEE05BADE}" dt="2020-01-24T09:59:11.857" v="3013"/>
          <ac:spMkLst>
            <pc:docMk/>
            <pc:sldMasterMk cId="3720162078" sldId="2147483686"/>
            <ac:spMk id="5" creationId="{F6C5B3A2-2F7C-4938-9B5B-2C15DDFA1C28}"/>
          </ac:spMkLst>
        </pc:spChg>
        <pc:spChg chg="add mod">
          <ac:chgData name="Carolyn Knight" userId="f021d9c0c87f8748" providerId="LiveId" clId="{91E395B1-B601-4CF6-9DC9-B2BAEE05BADE}" dt="2020-01-24T09:59:11.857" v="3013"/>
          <ac:spMkLst>
            <pc:docMk/>
            <pc:sldMasterMk cId="3720162078" sldId="2147483686"/>
            <ac:spMk id="6" creationId="{93671EF1-6EA5-4C4E-9210-A77A02E55F21}"/>
          </ac:spMkLst>
        </pc:sp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9T09:19:27.64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9T09:19:29.2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30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646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4678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order to get a larger understanding of the types of customers that Churn I </a:t>
            </a:r>
            <a:endParaRPr dirty="0"/>
          </a:p>
        </p:txBody>
      </p:sp>
    </p:spTree>
    <p:extLst>
      <p:ext uri="{BB962C8B-B14F-4D97-AF65-F5344CB8AC3E}">
        <p14:creationId xmlns:p14="http://schemas.microsoft.com/office/powerpoint/2010/main" val="1899594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7358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2542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1198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https://towardsdatascience.com/hands-on-predict-customer-churn-5c2a42806266</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3615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5a601d8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65a601d88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5a601d8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65a601d88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182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5a601d88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65a601d88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69162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538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079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9066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66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https://towardsdatascience.com/hands-on-predict-customer-churn-5c2a42806266</a:t>
            </a:r>
            <a:endParaRPr/>
          </a:p>
        </p:txBody>
      </p:sp>
    </p:spTree>
    <p:extLst>
      <p:ext uri="{BB962C8B-B14F-4D97-AF65-F5344CB8AC3E}">
        <p14:creationId xmlns:p14="http://schemas.microsoft.com/office/powerpoint/2010/main" val="467688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978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6254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3824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1262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9726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5856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3622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5" name="Google Shape;87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https://towardsdatascience.com/hands-on-predict-customer-churn-5c2a42806266</a:t>
            </a:r>
            <a:endParaRPr/>
          </a:p>
        </p:txBody>
      </p:sp>
    </p:spTree>
    <p:extLst>
      <p:ext uri="{BB962C8B-B14F-4D97-AF65-F5344CB8AC3E}">
        <p14:creationId xmlns:p14="http://schemas.microsoft.com/office/powerpoint/2010/main" val="421851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https://towardsdatascience.com/hands-on-predict-customer-churn-5c2a42806266</a:t>
            </a:r>
            <a:endParaRPr/>
          </a:p>
        </p:txBody>
      </p:sp>
    </p:spTree>
    <p:extLst>
      <p:ext uri="{BB962C8B-B14F-4D97-AF65-F5344CB8AC3E}">
        <p14:creationId xmlns:p14="http://schemas.microsoft.com/office/powerpoint/2010/main" val="2330184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https://towardsdatascience.com/hands-on-predict-customer-churn-5c2a42806266</a:t>
            </a:r>
            <a:endParaRPr/>
          </a:p>
        </p:txBody>
      </p:sp>
    </p:spTree>
    <p:extLst>
      <p:ext uri="{BB962C8B-B14F-4D97-AF65-F5344CB8AC3E}">
        <p14:creationId xmlns:p14="http://schemas.microsoft.com/office/powerpoint/2010/main" val="291022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www.linkedin.com/in/carolynmass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linkedin.com/in/carolynmass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dirty="0"/>
              <a:t>Click to edit Master title style</a:t>
            </a:r>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1.2020</a:t>
            </a:r>
          </a:p>
        </p:txBody>
      </p:sp>
      <p:sp>
        <p:nvSpPr>
          <p:cNvPr id="5" name="Footer Placeholder 4"/>
          <p:cNvSpPr>
            <a:spLocks noGrp="1"/>
          </p:cNvSpPr>
          <p:nvPr>
            <p:ph type="ftr" sz="quarter" idx="11"/>
          </p:nvPr>
        </p:nvSpPr>
        <p:spPr>
          <a:xfrm>
            <a:off x="4920563" y="4869656"/>
            <a:ext cx="3783330" cy="273844"/>
          </a:xfrm>
        </p:spPr>
        <p:txBody>
          <a:bodyPr/>
          <a:lstStyle/>
          <a:p>
            <a:r>
              <a:rPr lang="en-US" dirty="0">
                <a:hlinkClick r:id="rId2"/>
              </a:rPr>
              <a:t>https://www.linkedin.com/in/carolynmassa/</a:t>
            </a:r>
            <a:endParaRPr lang="en-US" dirty="0"/>
          </a:p>
        </p:txBody>
      </p:sp>
      <p:sp>
        <p:nvSpPr>
          <p:cNvPr id="6" name="Slide Number Placeholder 5"/>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47534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64291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59313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sp>
        <p:nvSpPr>
          <p:cNvPr id="37" name="Google Shape;37;p6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lt1"/>
              </a:buClr>
              <a:buSzPts val="2800"/>
              <a:buFont typeface="Century Gothic"/>
              <a:buNone/>
              <a:defRPr/>
            </a:lvl1pPr>
            <a:lvl2pPr lvl="1" algn="l">
              <a:spcBef>
                <a:spcPts val="0"/>
              </a:spcBef>
              <a:spcAft>
                <a:spcPts val="0"/>
              </a:spcAft>
              <a:buClr>
                <a:schemeClr val="lt2"/>
              </a:buClr>
              <a:buSzPts val="2800"/>
              <a:buNone/>
              <a:defRPr/>
            </a:lvl2pPr>
            <a:lvl3pPr lvl="2" algn="l">
              <a:spcBef>
                <a:spcPts val="0"/>
              </a:spcBef>
              <a:spcAft>
                <a:spcPts val="0"/>
              </a:spcAft>
              <a:buClr>
                <a:schemeClr val="lt2"/>
              </a:buClr>
              <a:buSzPts val="2800"/>
              <a:buNone/>
              <a:defRPr/>
            </a:lvl3pPr>
            <a:lvl4pPr lvl="3" algn="l">
              <a:spcBef>
                <a:spcPts val="0"/>
              </a:spcBef>
              <a:spcAft>
                <a:spcPts val="0"/>
              </a:spcAft>
              <a:buClr>
                <a:schemeClr val="lt2"/>
              </a:buClr>
              <a:buSzPts val="2800"/>
              <a:buNone/>
              <a:defRPr/>
            </a:lvl4pPr>
            <a:lvl5pPr lvl="4" algn="l">
              <a:spcBef>
                <a:spcPts val="0"/>
              </a:spcBef>
              <a:spcAft>
                <a:spcPts val="0"/>
              </a:spcAft>
              <a:buClr>
                <a:schemeClr val="lt2"/>
              </a:buClr>
              <a:buSzPts val="2800"/>
              <a:buNone/>
              <a:defRPr/>
            </a:lvl5pPr>
            <a:lvl6pPr lvl="5" algn="l">
              <a:spcBef>
                <a:spcPts val="0"/>
              </a:spcBef>
              <a:spcAft>
                <a:spcPts val="0"/>
              </a:spcAft>
              <a:buClr>
                <a:schemeClr val="lt2"/>
              </a:buClr>
              <a:buSzPts val="2800"/>
              <a:buNone/>
              <a:defRPr/>
            </a:lvl6pPr>
            <a:lvl7pPr lvl="6" algn="l">
              <a:spcBef>
                <a:spcPts val="0"/>
              </a:spcBef>
              <a:spcAft>
                <a:spcPts val="0"/>
              </a:spcAft>
              <a:buClr>
                <a:schemeClr val="lt2"/>
              </a:buClr>
              <a:buSzPts val="2800"/>
              <a:buNone/>
              <a:defRPr/>
            </a:lvl7pPr>
            <a:lvl8pPr lvl="7" algn="l">
              <a:spcBef>
                <a:spcPts val="0"/>
              </a:spcBef>
              <a:spcAft>
                <a:spcPts val="0"/>
              </a:spcAft>
              <a:buClr>
                <a:schemeClr val="lt2"/>
              </a:buClr>
              <a:buSzPts val="2800"/>
              <a:buNone/>
              <a:defRPr/>
            </a:lvl8pPr>
            <a:lvl9pPr lvl="8" algn="l">
              <a:spcBef>
                <a:spcPts val="0"/>
              </a:spcBef>
              <a:spcAft>
                <a:spcPts val="0"/>
              </a:spcAft>
              <a:buClr>
                <a:schemeClr val="lt2"/>
              </a:buClr>
              <a:buSzPts val="2800"/>
              <a:buNone/>
              <a:defRPr/>
            </a:lvl9pPr>
          </a:lstStyle>
          <a:p>
            <a:endParaRPr/>
          </a:p>
        </p:txBody>
      </p:sp>
      <p:sp>
        <p:nvSpPr>
          <p:cNvPr id="38" name="Google Shape;38;p6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a:spcBef>
                <a:spcPts val="0"/>
              </a:spcBef>
              <a:spcAft>
                <a:spcPts val="0"/>
              </a:spcAft>
              <a:buSzPts val="1300"/>
              <a:buChar char="●"/>
              <a:defRPr/>
            </a:lvl1pPr>
            <a:lvl2pPr marL="914400" lvl="1" indent="-298450" algn="l">
              <a:spcBef>
                <a:spcPts val="1600"/>
              </a:spcBef>
              <a:spcAft>
                <a:spcPts val="0"/>
              </a:spcAft>
              <a:buSzPts val="1100"/>
              <a:buChar char="○"/>
              <a:defRPr/>
            </a:lvl2pPr>
            <a:lvl3pPr marL="1371600" lvl="2" indent="-298450" algn="l">
              <a:spcBef>
                <a:spcPts val="1600"/>
              </a:spcBef>
              <a:spcAft>
                <a:spcPts val="0"/>
              </a:spcAft>
              <a:buSzPts val="1100"/>
              <a:buChar char="■"/>
              <a:defRPr/>
            </a:lvl3pPr>
            <a:lvl4pPr marL="1828800" lvl="3" indent="-298450" algn="l">
              <a:spcBef>
                <a:spcPts val="1600"/>
              </a:spcBef>
              <a:spcAft>
                <a:spcPts val="0"/>
              </a:spcAft>
              <a:buSzPts val="1100"/>
              <a:buChar char="●"/>
              <a:defRPr/>
            </a:lvl4pPr>
            <a:lvl5pPr marL="2286000" lvl="4" indent="-298450" algn="l">
              <a:spcBef>
                <a:spcPts val="1600"/>
              </a:spcBef>
              <a:spcAft>
                <a:spcPts val="0"/>
              </a:spcAft>
              <a:buSzPts val="1100"/>
              <a:buChar char="○"/>
              <a:defRPr/>
            </a:lvl5pPr>
            <a:lvl6pPr marL="2743200" lvl="5" indent="-298450" algn="l">
              <a:spcBef>
                <a:spcPts val="1600"/>
              </a:spcBef>
              <a:spcAft>
                <a:spcPts val="0"/>
              </a:spcAft>
              <a:buSzPts val="1100"/>
              <a:buChar char="■"/>
              <a:defRPr/>
            </a:lvl6pPr>
            <a:lvl7pPr marL="3200400" lvl="6" indent="-298450" algn="l">
              <a:spcBef>
                <a:spcPts val="1600"/>
              </a:spcBef>
              <a:spcAft>
                <a:spcPts val="0"/>
              </a:spcAft>
              <a:buSzPts val="1100"/>
              <a:buChar char="●"/>
              <a:defRPr/>
            </a:lvl7pPr>
            <a:lvl8pPr marL="3657600" lvl="7" indent="-298450" algn="l">
              <a:spcBef>
                <a:spcPts val="1600"/>
              </a:spcBef>
              <a:spcAft>
                <a:spcPts val="0"/>
              </a:spcAft>
              <a:buSzPts val="1100"/>
              <a:buChar char="○"/>
              <a:defRPr/>
            </a:lvl8pPr>
            <a:lvl9pPr marL="4114800" lvl="8" indent="-298450" algn="l">
              <a:spcBef>
                <a:spcPts val="1600"/>
              </a:spcBef>
              <a:spcAft>
                <a:spcPts val="1600"/>
              </a:spcAft>
              <a:buSzPts val="1100"/>
              <a:buChar char="■"/>
              <a:defRPr/>
            </a:lvl9pPr>
          </a:lstStyle>
          <a:p>
            <a:endParaRPr/>
          </a:p>
        </p:txBody>
      </p:sp>
      <p:sp>
        <p:nvSpPr>
          <p:cNvPr id="39" name="Google Shape;39;p6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1pPr>
            <a:lvl2pPr marL="0" marR="0" lvl="1"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2pPr>
            <a:lvl3pPr marL="0" marR="0" lvl="2"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3pPr>
            <a:lvl4pPr marL="0" marR="0" lvl="3"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4pPr>
            <a:lvl5pPr marL="0" marR="0" lvl="4"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5pPr>
            <a:lvl6pPr marL="0" marR="0" lvl="5"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6pPr>
            <a:lvl7pPr marL="0" marR="0" lvl="6"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7pPr>
            <a:lvl8pPr marL="0" marR="0" lvl="7"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8pPr>
            <a:lvl9pPr marL="0" marR="0" lvl="8" indent="0" algn="r">
              <a:spcBef>
                <a:spcPts val="0"/>
              </a:spcBef>
              <a:spcAft>
                <a:spcPts val="0"/>
              </a:spcAft>
              <a:buClr>
                <a:srgbClr val="09304A"/>
              </a:buClr>
              <a:buSzPts val="2400"/>
              <a:buFont typeface="Century Gothic"/>
              <a:buNone/>
              <a:defRPr sz="2400" b="0" i="0">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60687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bg2">
            <a:lumMod val="75000"/>
          </a:schemeClr>
        </a:solidFill>
        <a:effectLst/>
      </p:bgPr>
    </p:bg>
    <p:spTree>
      <p:nvGrpSpPr>
        <p:cNvPr id="1" name="Shape 44"/>
        <p:cNvGrpSpPr/>
        <p:nvPr/>
      </p:nvGrpSpPr>
      <p:grpSpPr>
        <a:xfrm>
          <a:off x="0" y="0"/>
          <a:ext cx="0" cy="0"/>
          <a:chOff x="0" y="0"/>
          <a:chExt cx="0" cy="0"/>
        </a:xfrm>
      </p:grpSpPr>
      <p:sp>
        <p:nvSpPr>
          <p:cNvPr id="45" name="Google Shape;45;p66"/>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Clr>
                <a:schemeClr val="lt1"/>
              </a:buClr>
              <a:buSzPts val="3600"/>
              <a:buFont typeface="Century Gothic"/>
              <a:buNone/>
              <a:defRPr sz="3600">
                <a:solidFill>
                  <a:schemeClr val="lt1"/>
                </a:solidFill>
              </a:defRPr>
            </a:lvl1pPr>
            <a:lvl2pPr lvl="1" algn="l">
              <a:spcBef>
                <a:spcPts val="0"/>
              </a:spcBef>
              <a:spcAft>
                <a:spcPts val="0"/>
              </a:spcAft>
              <a:buClr>
                <a:schemeClr val="lt1"/>
              </a:buClr>
              <a:buSzPts val="3600"/>
              <a:buNone/>
              <a:defRPr sz="3600">
                <a:solidFill>
                  <a:schemeClr val="lt1"/>
                </a:solidFill>
              </a:defRPr>
            </a:lvl2pPr>
            <a:lvl3pPr lvl="2" algn="l">
              <a:spcBef>
                <a:spcPts val="0"/>
              </a:spcBef>
              <a:spcAft>
                <a:spcPts val="0"/>
              </a:spcAft>
              <a:buClr>
                <a:schemeClr val="lt1"/>
              </a:buClr>
              <a:buSzPts val="3600"/>
              <a:buNone/>
              <a:defRPr sz="3600">
                <a:solidFill>
                  <a:schemeClr val="lt1"/>
                </a:solidFill>
              </a:defRPr>
            </a:lvl3pPr>
            <a:lvl4pPr lvl="3" algn="l">
              <a:spcBef>
                <a:spcPts val="0"/>
              </a:spcBef>
              <a:spcAft>
                <a:spcPts val="0"/>
              </a:spcAft>
              <a:buClr>
                <a:schemeClr val="lt1"/>
              </a:buClr>
              <a:buSzPts val="3600"/>
              <a:buNone/>
              <a:defRPr sz="3600">
                <a:solidFill>
                  <a:schemeClr val="lt1"/>
                </a:solidFill>
              </a:defRPr>
            </a:lvl4pPr>
            <a:lvl5pPr lvl="4" algn="l">
              <a:spcBef>
                <a:spcPts val="0"/>
              </a:spcBef>
              <a:spcAft>
                <a:spcPts val="0"/>
              </a:spcAft>
              <a:buClr>
                <a:schemeClr val="lt1"/>
              </a:buClr>
              <a:buSzPts val="3600"/>
              <a:buNone/>
              <a:defRPr sz="3600">
                <a:solidFill>
                  <a:schemeClr val="lt1"/>
                </a:solidFill>
              </a:defRPr>
            </a:lvl5pPr>
            <a:lvl6pPr lvl="5" algn="l">
              <a:spcBef>
                <a:spcPts val="0"/>
              </a:spcBef>
              <a:spcAft>
                <a:spcPts val="0"/>
              </a:spcAft>
              <a:buClr>
                <a:schemeClr val="lt1"/>
              </a:buClr>
              <a:buSzPts val="3600"/>
              <a:buNone/>
              <a:defRPr sz="3600">
                <a:solidFill>
                  <a:schemeClr val="lt1"/>
                </a:solidFill>
              </a:defRPr>
            </a:lvl6pPr>
            <a:lvl7pPr lvl="6" algn="l">
              <a:spcBef>
                <a:spcPts val="0"/>
              </a:spcBef>
              <a:spcAft>
                <a:spcPts val="0"/>
              </a:spcAft>
              <a:buClr>
                <a:schemeClr val="lt1"/>
              </a:buClr>
              <a:buSzPts val="3600"/>
              <a:buNone/>
              <a:defRPr sz="3600">
                <a:solidFill>
                  <a:schemeClr val="lt1"/>
                </a:solidFill>
              </a:defRPr>
            </a:lvl7pPr>
            <a:lvl8pPr lvl="7" algn="l">
              <a:spcBef>
                <a:spcPts val="0"/>
              </a:spcBef>
              <a:spcAft>
                <a:spcPts val="0"/>
              </a:spcAft>
              <a:buClr>
                <a:schemeClr val="lt1"/>
              </a:buClr>
              <a:buSzPts val="3600"/>
              <a:buNone/>
              <a:defRPr sz="3600">
                <a:solidFill>
                  <a:schemeClr val="lt1"/>
                </a:solidFill>
              </a:defRPr>
            </a:lvl8pPr>
            <a:lvl9pPr lvl="8" algn="l">
              <a:spcBef>
                <a:spcPts val="0"/>
              </a:spcBef>
              <a:spcAft>
                <a:spcPts val="0"/>
              </a:spcAft>
              <a:buClr>
                <a:schemeClr val="lt1"/>
              </a:buClr>
              <a:buSzPts val="3600"/>
              <a:buNone/>
              <a:defRPr sz="3600">
                <a:solidFill>
                  <a:schemeClr val="lt1"/>
                </a:solidFill>
              </a:defRPr>
            </a:lvl9pPr>
          </a:lstStyle>
          <a:p>
            <a:endParaRPr/>
          </a:p>
        </p:txBody>
      </p:sp>
      <p:sp>
        <p:nvSpPr>
          <p:cNvPr id="46" name="Google Shape;46;p6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1pPr>
            <a:lvl2pPr marL="0" marR="0" lvl="1"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2pPr>
            <a:lvl3pPr marL="0" marR="0" lvl="2"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3pPr>
            <a:lvl4pPr marL="0" marR="0" lvl="3"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4pPr>
            <a:lvl5pPr marL="0" marR="0" lvl="4"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5pPr>
            <a:lvl6pPr marL="0" marR="0" lvl="5"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6pPr>
            <a:lvl7pPr marL="0" marR="0" lvl="6"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7pPr>
            <a:lvl8pPr marL="0" marR="0" lvl="7"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8pPr>
            <a:lvl9pPr marL="0" marR="0" lvl="8" indent="0" algn="r">
              <a:spcBef>
                <a:spcPts val="0"/>
              </a:spcBef>
              <a:spcAft>
                <a:spcPts val="0"/>
              </a:spcAft>
              <a:buClr>
                <a:schemeClr val="lt1"/>
              </a:buClr>
              <a:buSzPts val="2400"/>
              <a:buFont typeface="Century Gothic"/>
              <a:buNone/>
              <a:defRPr sz="2400" b="0" i="0">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7919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47"/>
        <p:cNvGrpSpPr/>
        <p:nvPr/>
      </p:nvGrpSpPr>
      <p:grpSpPr>
        <a:xfrm>
          <a:off x="0" y="0"/>
          <a:ext cx="0" cy="0"/>
          <a:chOff x="0" y="0"/>
          <a:chExt cx="0" cy="0"/>
        </a:xfrm>
      </p:grpSpPr>
      <p:sp>
        <p:nvSpPr>
          <p:cNvPr id="48" name="Google Shape;48;p67"/>
          <p:cNvSpPr>
            <a:spLocks noGrp="1"/>
          </p:cNvSpPr>
          <p:nvPr>
            <p:ph type="pic" idx="2"/>
          </p:nvPr>
        </p:nvSpPr>
        <p:spPr>
          <a:xfrm>
            <a:off x="1" y="959609"/>
            <a:ext cx="4616400" cy="3224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aleway SemiBold"/>
                <a:ea typeface="Raleway SemiBold"/>
                <a:cs typeface="Raleway SemiBold"/>
                <a:sym typeface="Raleway SemiBold"/>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aleway SemiBold"/>
                <a:ea typeface="Raleway SemiBold"/>
                <a:cs typeface="Raleway SemiBold"/>
                <a:sym typeface="Raleway SemiBold"/>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aleway SemiBold"/>
                <a:ea typeface="Raleway SemiBold"/>
                <a:cs typeface="Raleway SemiBold"/>
                <a:sym typeface="Raleway SemiBold"/>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leway SemiBold"/>
                <a:ea typeface="Raleway SemiBold"/>
                <a:cs typeface="Raleway SemiBold"/>
                <a:sym typeface="Raleway SemiBold"/>
              </a:defRPr>
            </a:lvl9pPr>
          </a:lstStyle>
          <a:p>
            <a:endParaRPr/>
          </a:p>
        </p:txBody>
      </p:sp>
    </p:spTree>
    <p:extLst>
      <p:ext uri="{BB962C8B-B14F-4D97-AF65-F5344CB8AC3E}">
        <p14:creationId xmlns:p14="http://schemas.microsoft.com/office/powerpoint/2010/main" val="2276977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9060-A8C2-4EFD-AD07-A49235E7AFB0}"/>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1CABD3-B3DE-48DB-B512-4366D5233BB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864E9E-A84D-4CAC-B497-D0C70DD59AF3}"/>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4F30F532-ACCD-40C1-9651-4C3A27D8B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E772-C530-4C18-820E-5DE11BBD2354}"/>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215203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752B-3A1D-406D-8E71-1ED1565C0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23FE-96B2-45CB-97F5-40FC27D01C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724EF-CA79-481F-B1A5-035B96FD6948}"/>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0C7D9A83-8EF8-4990-9879-B376E7F49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6314E-59F5-43DA-B789-A153A7E9E03C}"/>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206958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F1B6-CFCE-48DB-8A3F-9B0023848A1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AA6718-2867-4576-97D3-DA145CC952DE}"/>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442772-C72D-4094-956B-F3CCF1DE2309}"/>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AB2E621F-3D12-46F4-95E6-7BD94AD29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503FD-982B-4199-A1C0-7D6484EAC25C}"/>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2086653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B589-5E4B-44D7-A75D-CE1946DEA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C2AE2-605C-4E82-BE2C-4335AEA783B7}"/>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B1AC14-98BB-4E4A-89E4-A0AA8B7BA9F7}"/>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05DD33-74DB-4A68-B554-1C29A17F6AEF}"/>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6" name="Footer Placeholder 5">
            <a:extLst>
              <a:ext uri="{FF2B5EF4-FFF2-40B4-BE49-F238E27FC236}">
                <a16:creationId xmlns:a16="http://schemas.microsoft.com/office/drawing/2014/main" id="{7276BBA8-0395-4AB1-9762-8DEEB82D1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B4C95-785B-4419-B1AD-92C932BD394B}"/>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3406073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FEC-2CA5-4B0B-B251-6F7B2162EA05}"/>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577E77-CBDD-4E58-BC3C-A5229E21DA7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25A47D-48E1-4AE3-9E32-DD23747647EE}"/>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D41509-0F92-4291-8741-9C879F267C4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D506C3-9CF4-433F-992A-E937EEB2869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9A114-61DA-49C1-9419-1E20AFB0C69A}"/>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8" name="Footer Placeholder 7">
            <a:extLst>
              <a:ext uri="{FF2B5EF4-FFF2-40B4-BE49-F238E27FC236}">
                <a16:creationId xmlns:a16="http://schemas.microsoft.com/office/drawing/2014/main" id="{A1E7AAFE-CD14-4D53-869C-63D1AACB2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BA41B-28B8-46A0-B57D-C369A8F8B085}"/>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220547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1.2020</a:t>
            </a:r>
          </a:p>
        </p:txBody>
      </p:sp>
      <p:sp>
        <p:nvSpPr>
          <p:cNvPr id="5" name="Footer Placeholder 4"/>
          <p:cNvSpPr>
            <a:spLocks noGrp="1"/>
          </p:cNvSpPr>
          <p:nvPr>
            <p:ph type="ftr" sz="quarter" idx="11"/>
          </p:nvPr>
        </p:nvSpPr>
        <p:spPr>
          <a:xfrm>
            <a:off x="4701521" y="4817141"/>
            <a:ext cx="3783330" cy="273844"/>
          </a:xfrm>
        </p:spPr>
        <p:txBody>
          <a:bodyPr/>
          <a:lstStyle/>
          <a:p>
            <a:r>
              <a:rPr lang="en-US" dirty="0">
                <a:hlinkClick r:id="rId2"/>
              </a:rPr>
              <a:t>https://www.linkedin.com/in/carolynmassa/</a:t>
            </a:r>
            <a:endParaRPr lang="en-US" dirty="0"/>
          </a:p>
        </p:txBody>
      </p:sp>
      <p:sp>
        <p:nvSpPr>
          <p:cNvPr id="6" name="Slide Number Placeholder 5"/>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075739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1A25-4F59-478C-A525-61B6700AB3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878EF-A454-48CE-96CB-1E91DAF38F40}"/>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4" name="Footer Placeholder 3">
            <a:extLst>
              <a:ext uri="{FF2B5EF4-FFF2-40B4-BE49-F238E27FC236}">
                <a16:creationId xmlns:a16="http://schemas.microsoft.com/office/drawing/2014/main" id="{513D8CA0-0D7E-467C-B8D9-0948B236D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1994E4-CEF2-4C77-950A-C684D3294DFA}"/>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1210149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155A2-DDBC-4773-8151-890BD6D90F59}"/>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3" name="Footer Placeholder 2">
            <a:extLst>
              <a:ext uri="{FF2B5EF4-FFF2-40B4-BE49-F238E27FC236}">
                <a16:creationId xmlns:a16="http://schemas.microsoft.com/office/drawing/2014/main" id="{75161052-7DAC-421E-99BE-730B33E345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6E0884-7045-4FC3-B8C9-0E3AF6F5918B}"/>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3979041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142D-623E-43FA-891F-2D4E7364A9D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E9FB31-1CDE-4E39-9416-BB7EDC1F5D0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3BAD01-BA59-45BF-A476-0859A9C0A824}"/>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5E649-7CDF-43C7-809C-A01C138CF01D}"/>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6" name="Footer Placeholder 5">
            <a:extLst>
              <a:ext uri="{FF2B5EF4-FFF2-40B4-BE49-F238E27FC236}">
                <a16:creationId xmlns:a16="http://schemas.microsoft.com/office/drawing/2014/main" id="{E6B968D3-7CFE-4A7A-A9FA-08DA08BA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F5152-B4CB-4510-8027-A4499353DCBC}"/>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1924384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2C20-012A-46EB-A61D-2E9151DB133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5A6BA3-84A7-4869-8EA4-00A1AED5FAE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51F533-9868-40F4-A128-3B838FDC46E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32C3F-CF3A-481C-AC88-6F4273B7354F}"/>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6" name="Footer Placeholder 5">
            <a:extLst>
              <a:ext uri="{FF2B5EF4-FFF2-40B4-BE49-F238E27FC236}">
                <a16:creationId xmlns:a16="http://schemas.microsoft.com/office/drawing/2014/main" id="{DC950B5B-E26A-43FA-815F-D26C81AC12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5EFE4-1ECF-4FC1-8DDB-FD4801B7E71A}"/>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1080250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3BED-EE0F-456E-8FC8-39EDF4EAE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4643B6-FD78-4CA5-AD48-B7C7A7485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106F0-F45B-40EF-ABFD-8A8DE8E59478}"/>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055979B2-EAC2-4B19-B50C-BE9F78EBA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01E41-4F83-451A-892C-D67047653A6D}"/>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369770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26C2E3-057E-4736-8775-CB4D4308C724}"/>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93EEDD-39B3-4F8E-8995-2FFAB28168DA}"/>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89FF3-2D70-4997-B8BB-2195A46D6364}"/>
              </a:ext>
            </a:extLst>
          </p:cNvPr>
          <p:cNvSpPr>
            <a:spLocks noGrp="1"/>
          </p:cNvSpPr>
          <p:nvPr>
            <p:ph type="dt" sz="half" idx="10"/>
          </p:nvPr>
        </p:nvSpPr>
        <p:spPr/>
        <p:txBody>
          <a:body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864EAC5B-2A7B-4829-9DB8-6391CE41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E73AF-856A-4F70-A672-59C966D9BB85}"/>
              </a:ext>
            </a:extLst>
          </p:cNvPr>
          <p:cNvSpPr>
            <a:spLocks noGrp="1"/>
          </p:cNvSpPr>
          <p:nvPr>
            <p:ph type="sldNum" sz="quarter" idx="12"/>
          </p:nvPr>
        </p:nvSpPr>
        <p:spPr/>
        <p:txBody>
          <a:bodyPr/>
          <a:lstStyle/>
          <a:p>
            <a:fld id="{3387C261-0352-4E38-9650-B570EA700ED4}" type="slidenum">
              <a:rPr lang="en-US" smtClean="0"/>
              <a:t>‹#›</a:t>
            </a:fld>
            <a:endParaRPr lang="en-US"/>
          </a:p>
        </p:txBody>
      </p:sp>
    </p:spTree>
    <p:extLst>
      <p:ext uri="{BB962C8B-B14F-4D97-AF65-F5344CB8AC3E}">
        <p14:creationId xmlns:p14="http://schemas.microsoft.com/office/powerpoint/2010/main" val="247943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a:xfrm>
            <a:off x="7994195" y="4817141"/>
            <a:ext cx="709698" cy="273844"/>
          </a:xfrm>
          <a:prstGeom prst="rect">
            <a:avLst/>
          </a:prstGeo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163741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10512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18095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6842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597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332771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994195" y="4817141"/>
            <a:ext cx="709698" cy="27384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64523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www.linkedin.com/in/carolynmassa/"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r>
              <a:rPr lang="en-US" dirty="0"/>
              <a:t>1.2020</a:t>
            </a:r>
          </a:p>
        </p:txBody>
      </p:sp>
      <p:sp>
        <p:nvSpPr>
          <p:cNvPr id="5" name="Footer Placeholder 4"/>
          <p:cNvSpPr>
            <a:spLocks noGrp="1"/>
          </p:cNvSpPr>
          <p:nvPr>
            <p:ph type="ftr" sz="quarter" idx="3"/>
          </p:nvPr>
        </p:nvSpPr>
        <p:spPr>
          <a:xfrm>
            <a:off x="5358746" y="4848097"/>
            <a:ext cx="3783330" cy="273844"/>
          </a:xfrm>
          <a:prstGeom prst="rect">
            <a:avLst/>
          </a:prstGeom>
        </p:spPr>
        <p:txBody>
          <a:bodyPr vert="horz" lIns="91440" tIns="45720" rIns="91440" bIns="45720" rtlCol="0" anchor="ctr"/>
          <a:lstStyle>
            <a:lvl1pPr algn="r">
              <a:defRPr sz="788">
                <a:solidFill>
                  <a:schemeClr val="tx1"/>
                </a:solidFill>
              </a:defRPr>
            </a:lvl1pPr>
          </a:lstStyle>
          <a:p>
            <a:r>
              <a:rPr lang="en-US" dirty="0">
                <a:hlinkClick r:id="rId16"/>
              </a:rPr>
              <a:t>https://www.linkedin.com/in/carolynmassa/</a:t>
            </a:r>
            <a:endParaRPr lang="en-US" dirty="0"/>
          </a:p>
        </p:txBody>
      </p:sp>
    </p:spTree>
    <p:extLst>
      <p:ext uri="{BB962C8B-B14F-4D97-AF65-F5344CB8AC3E}">
        <p14:creationId xmlns:p14="http://schemas.microsoft.com/office/powerpoint/2010/main" val="177215636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mc:AlternateContent xmlns:mc="http://schemas.openxmlformats.org/markup-compatibility/2006" xmlns:p14="http://schemas.microsoft.com/office/powerpoint/2010/main">
    <mc:Choice Requires="p14">
      <p:transition p14:dur="2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19850-C1E6-4667-AE98-01FF6B6062F9}"/>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4B94A4-D303-43E1-9FCA-B913D4F7CF2C}"/>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C646A-DF83-40A0-9638-88B0162BA47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E1AB784-FE49-4317-B251-310900D3D1C1}" type="datetimeFigureOut">
              <a:rPr lang="en-US" smtClean="0"/>
              <a:t>1/24/2020</a:t>
            </a:fld>
            <a:endParaRPr lang="en-US"/>
          </a:p>
        </p:txBody>
      </p:sp>
      <p:sp>
        <p:nvSpPr>
          <p:cNvPr id="5" name="Footer Placeholder 4">
            <a:extLst>
              <a:ext uri="{FF2B5EF4-FFF2-40B4-BE49-F238E27FC236}">
                <a16:creationId xmlns:a16="http://schemas.microsoft.com/office/drawing/2014/main" id="{F6C5B3A2-2F7C-4938-9B5B-2C15DDFA1C2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71EF1-6EA5-4C4E-9210-A77A02E55F2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387C261-0352-4E38-9650-B570EA700ED4}" type="slidenum">
              <a:rPr lang="en-US" smtClean="0"/>
              <a:t>‹#›</a:t>
            </a:fld>
            <a:endParaRPr lang="en-US"/>
          </a:p>
        </p:txBody>
      </p:sp>
    </p:spTree>
    <p:extLst>
      <p:ext uri="{BB962C8B-B14F-4D97-AF65-F5344CB8AC3E}">
        <p14:creationId xmlns:p14="http://schemas.microsoft.com/office/powerpoint/2010/main" val="372016207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customXml" Target="../ink/ink1.xm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understanding-auc-roc-curve-68b2303cc9c5"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www.revinformatics.com/"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hyperlink" Target="https://www.linkedin.com/in/" TargetMode="External"/><Relationship Id="rId4" Type="http://schemas.openxmlformats.org/officeDocument/2006/relationships/hyperlink" Target="mailto:carolyn@revinformatic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callminer.com/whitepapers/callminerindex-us-consumers-switch-by-sector" TargetMode="External"/><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experiencematters.blog/2017/02/23/customer-experience-leads-to-recommendations-charts-for-20-industries/" TargetMode="External"/><Relationship Id="rId5" Type="http://schemas.openxmlformats.org/officeDocument/2006/relationships/hyperlink" Target="https://www.pwc.com/us/en/advisory-services/publications/consumer-intelligence-series/pwc-consumer-intelligence-series-customer-experience.pdf#page=8" TargetMode="External"/><Relationship Id="rId4" Type="http://schemas.openxmlformats.org/officeDocument/2006/relationships/hyperlink" Target="https://about.americanexpress.com/press-release/wellactually-americans-say-customer-service-better-ev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154"/>
        <p:cNvGrpSpPr/>
        <p:nvPr/>
      </p:nvGrpSpPr>
      <p:grpSpPr>
        <a:xfrm>
          <a:off x="0" y="0"/>
          <a:ext cx="0" cy="0"/>
          <a:chOff x="0" y="0"/>
          <a:chExt cx="0" cy="0"/>
        </a:xfrm>
      </p:grpSpPr>
      <p:sp>
        <p:nvSpPr>
          <p:cNvPr id="155" name="Google Shape;155;p1"/>
          <p:cNvSpPr txBox="1">
            <a:spLocks noGrp="1"/>
          </p:cNvSpPr>
          <p:nvPr>
            <p:ph type="ctrTitle"/>
          </p:nvPr>
        </p:nvSpPr>
        <p:spPr>
          <a:xfrm>
            <a:off x="243470" y="279199"/>
            <a:ext cx="5610172" cy="30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3600"/>
              <a:buFont typeface="Century Gothic"/>
              <a:buNone/>
            </a:pPr>
            <a:r>
              <a:rPr lang="en-US" dirty="0">
                <a:solidFill>
                  <a:srgbClr val="000000"/>
                </a:solidFill>
              </a:rPr>
              <a:t>PREDICTING CUSTOMER CHURN – </a:t>
            </a:r>
            <a:r>
              <a:rPr lang="en-US" sz="2400" dirty="0">
                <a:solidFill>
                  <a:srgbClr val="000000"/>
                </a:solidFill>
              </a:rPr>
              <a:t>AND TAKING STRATEGIC MEASURES TO </a:t>
            </a:r>
            <a:r>
              <a:rPr lang="en-US" sz="2400" b="1" dirty="0">
                <a:solidFill>
                  <a:srgbClr val="000000"/>
                </a:solidFill>
              </a:rPr>
              <a:t>STOP THE LOSS</a:t>
            </a:r>
            <a:endParaRPr sz="2400" b="1" dirty="0">
              <a:solidFill>
                <a:srgbClr val="000000"/>
              </a:solidFill>
            </a:endParaRPr>
          </a:p>
        </p:txBody>
      </p:sp>
      <p:sp>
        <p:nvSpPr>
          <p:cNvPr id="156" name="Google Shape;156;p1"/>
          <p:cNvSpPr txBox="1">
            <a:spLocks noGrp="1"/>
          </p:cNvSpPr>
          <p:nvPr>
            <p:ph type="subTitle" idx="1"/>
          </p:nvPr>
        </p:nvSpPr>
        <p:spPr>
          <a:xfrm>
            <a:off x="437236" y="3213701"/>
            <a:ext cx="6058500" cy="16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920"/>
              <a:buNone/>
            </a:pPr>
            <a:r>
              <a:rPr lang="en-US" sz="2400" b="1" dirty="0">
                <a:solidFill>
                  <a:srgbClr val="000000"/>
                </a:solidFill>
              </a:rPr>
              <a:t>Carolyn Massa</a:t>
            </a:r>
            <a:endParaRPr sz="2400" b="1" dirty="0">
              <a:solidFill>
                <a:srgbClr val="000000"/>
              </a:solidFill>
            </a:endParaRPr>
          </a:p>
          <a:p>
            <a:pPr marL="0" lvl="0" indent="0" algn="l" rtl="0">
              <a:spcBef>
                <a:spcPts val="0"/>
              </a:spcBef>
              <a:spcAft>
                <a:spcPts val="0"/>
              </a:spcAft>
              <a:buSzPts val="1200"/>
              <a:buNone/>
            </a:pPr>
            <a:r>
              <a:rPr lang="en-US" u="sng" dirty="0">
                <a:solidFill>
                  <a:schemeClr val="hlink"/>
                </a:solidFill>
              </a:rPr>
              <a:t>Carolyn@revinformatics.com</a:t>
            </a:r>
            <a:endParaRPr dirty="0"/>
          </a:p>
          <a:p>
            <a:pPr marL="0" lvl="0" indent="0" algn="l" rtl="0">
              <a:spcBef>
                <a:spcPts val="0"/>
              </a:spcBef>
              <a:spcAft>
                <a:spcPts val="0"/>
              </a:spcAft>
              <a:buSzPts val="1260"/>
              <a:buNone/>
            </a:pPr>
            <a:endParaRPr dirty="0"/>
          </a:p>
          <a:p>
            <a:pPr marL="0" lvl="0" indent="0" algn="l" rtl="0">
              <a:spcBef>
                <a:spcPts val="0"/>
              </a:spcBef>
              <a:spcAft>
                <a:spcPts val="0"/>
              </a:spcAft>
              <a:buSzPts val="1260"/>
              <a:buNone/>
            </a:pPr>
            <a:endParaRPr dirty="0"/>
          </a:p>
        </p:txBody>
      </p:sp>
      <p:pic>
        <p:nvPicPr>
          <p:cNvPr id="3" name="Picture 2" descr="A picture containing person, holding, man, photo&#10;&#10;Description automatically generated">
            <a:extLst>
              <a:ext uri="{FF2B5EF4-FFF2-40B4-BE49-F238E27FC236}">
                <a16:creationId xmlns:a16="http://schemas.microsoft.com/office/drawing/2014/main" id="{0296F222-96FB-4833-ACAF-6A5A9EA5E452}"/>
              </a:ext>
            </a:extLst>
          </p:cNvPr>
          <p:cNvPicPr>
            <a:picLocks noChangeAspect="1"/>
          </p:cNvPicPr>
          <p:nvPr/>
        </p:nvPicPr>
        <p:blipFill>
          <a:blip r:embed="rId3"/>
          <a:stretch>
            <a:fillRect/>
          </a:stretch>
        </p:blipFill>
        <p:spPr>
          <a:xfrm>
            <a:off x="522961" y="3910466"/>
            <a:ext cx="927107" cy="953835"/>
          </a:xfrm>
          <a:prstGeom prst="rect">
            <a:avLst/>
          </a:prstGeom>
        </p:spPr>
      </p:pic>
      <p:pic>
        <p:nvPicPr>
          <p:cNvPr id="19458" name="Picture 2" descr="Image result for customer churn graphic">
            <a:extLst>
              <a:ext uri="{FF2B5EF4-FFF2-40B4-BE49-F238E27FC236}">
                <a16:creationId xmlns:a16="http://schemas.microsoft.com/office/drawing/2014/main" id="{3F0B803D-5DE3-45F3-BC60-56EB8E3263AA}"/>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6195430" y="141424"/>
            <a:ext cx="2705100" cy="1685925"/>
          </a:xfrm>
          <a:prstGeom prst="rect">
            <a:avLst/>
          </a:prstGeom>
          <a:noFill/>
          <a:ln>
            <a:solidFill>
              <a:schemeClr val="accent1"/>
            </a:solidFill>
          </a:ln>
          <a:effectLst>
            <a:softEdge rad="3175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86A840-1DA1-41FE-ACD1-D9E6B4132BC6}"/>
              </a:ext>
            </a:extLst>
          </p:cNvPr>
          <p:cNvSpPr txBox="1"/>
          <p:nvPr/>
        </p:nvSpPr>
        <p:spPr>
          <a:xfrm>
            <a:off x="7547980" y="4774168"/>
            <a:ext cx="1061455" cy="369332"/>
          </a:xfrm>
          <a:prstGeom prst="rect">
            <a:avLst/>
          </a:prstGeom>
          <a:noFill/>
        </p:spPr>
        <p:txBody>
          <a:bodyPr wrap="square" rtlCol="0">
            <a:spAutoFit/>
          </a:bodyPr>
          <a:lstStyle/>
          <a:p>
            <a:r>
              <a:rPr lang="en-US" dirty="0">
                <a:solidFill>
                  <a:schemeClr val="tx2">
                    <a:lumMod val="10000"/>
                  </a:schemeClr>
                </a:solidFill>
              </a:rPr>
              <a:t>1.2020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600"/>
        <p:cNvGrpSpPr/>
        <p:nvPr/>
      </p:nvGrpSpPr>
      <p:grpSpPr>
        <a:xfrm>
          <a:off x="0" y="0"/>
          <a:ext cx="0" cy="0"/>
          <a:chOff x="0" y="0"/>
          <a:chExt cx="0" cy="0"/>
        </a:xfrm>
      </p:grpSpPr>
      <p:sp>
        <p:nvSpPr>
          <p:cNvPr id="601" name="Google Shape;601;p15"/>
          <p:cNvSpPr txBox="1">
            <a:spLocks noGrp="1"/>
          </p:cNvSpPr>
          <p:nvPr>
            <p:ph type="title"/>
          </p:nvPr>
        </p:nvSpPr>
        <p:spPr>
          <a:xfrm>
            <a:off x="457494" y="275940"/>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Process 1: Collecting Data</a:t>
            </a:r>
            <a:endParaRPr dirty="0"/>
          </a:p>
        </p:txBody>
      </p:sp>
      <p:sp>
        <p:nvSpPr>
          <p:cNvPr id="602" name="Google Shape;602;p15"/>
          <p:cNvSpPr txBox="1">
            <a:spLocks noGrp="1"/>
          </p:cNvSpPr>
          <p:nvPr>
            <p:ph type="body" idx="1"/>
          </p:nvPr>
        </p:nvSpPr>
        <p:spPr>
          <a:xfrm>
            <a:off x="83972" y="1375650"/>
            <a:ext cx="8716834" cy="2811300"/>
          </a:xfrm>
          <a:prstGeom prst="rect">
            <a:avLst/>
          </a:prstGeom>
          <a:noFill/>
          <a:ln>
            <a:noFill/>
          </a:ln>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r>
              <a:rPr lang="en-US" sz="1400" dirty="0">
                <a:solidFill>
                  <a:srgbClr val="000000"/>
                </a:solidFill>
              </a:rPr>
              <a:t>The World Bank Data have provided me with an 11 year .csv file for me to work with.</a:t>
            </a:r>
          </a:p>
          <a:p>
            <a:pPr marL="152400" lvl="0" indent="0" algn="l" rtl="0">
              <a:spcBef>
                <a:spcPts val="0"/>
              </a:spcBef>
              <a:spcAft>
                <a:spcPts val="0"/>
              </a:spcAft>
              <a:buClr>
                <a:srgbClr val="000000"/>
              </a:buClr>
              <a:buSzPts val="1200"/>
              <a:buNone/>
            </a:pPr>
            <a:endParaRPr lang="en-US" sz="1400" dirty="0">
              <a:solidFill>
                <a:srgbClr val="000000"/>
              </a:solidFill>
            </a:endParaRPr>
          </a:p>
          <a:p>
            <a:pPr marL="152400" lvl="0" indent="0" algn="l" rtl="0">
              <a:spcBef>
                <a:spcPts val="0"/>
              </a:spcBef>
              <a:spcAft>
                <a:spcPts val="0"/>
              </a:spcAft>
              <a:buClr>
                <a:srgbClr val="000000"/>
              </a:buClr>
              <a:buSzPts val="1200"/>
              <a:buNone/>
            </a:pPr>
            <a:r>
              <a:rPr lang="en-US" sz="1400" dirty="0">
                <a:solidFill>
                  <a:srgbClr val="000000"/>
                </a:solidFill>
              </a:rPr>
              <a:t>The Data set below has 13 variables to from which to develop a predictive churn model from.</a:t>
            </a: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r>
              <a:rPr lang="en-US" sz="1200" dirty="0">
                <a:solidFill>
                  <a:srgbClr val="000000"/>
                </a:solidFill>
              </a:rPr>
              <a:t> </a:t>
            </a:r>
            <a:endParaRPr sz="1200" dirty="0">
              <a:solidFill>
                <a:srgbClr val="000000"/>
              </a:solidFill>
            </a:endParaRPr>
          </a:p>
        </p:txBody>
      </p:sp>
      <p:pic>
        <p:nvPicPr>
          <p:cNvPr id="4" name="Picture 3">
            <a:extLst>
              <a:ext uri="{FF2B5EF4-FFF2-40B4-BE49-F238E27FC236}">
                <a16:creationId xmlns:a16="http://schemas.microsoft.com/office/drawing/2014/main" id="{BF97ECCF-8689-4D47-86F2-60ECA6BBC596}"/>
              </a:ext>
            </a:extLst>
          </p:cNvPr>
          <p:cNvPicPr>
            <a:picLocks noChangeAspect="1"/>
          </p:cNvPicPr>
          <p:nvPr/>
        </p:nvPicPr>
        <p:blipFill>
          <a:blip r:embed="rId3"/>
          <a:stretch>
            <a:fillRect/>
          </a:stretch>
        </p:blipFill>
        <p:spPr>
          <a:xfrm>
            <a:off x="346639" y="2203500"/>
            <a:ext cx="8191500" cy="2257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5"/>
          <p:cNvSpPr txBox="1">
            <a:spLocks noGrp="1"/>
          </p:cNvSpPr>
          <p:nvPr>
            <p:ph type="title"/>
          </p:nvPr>
        </p:nvSpPr>
        <p:spPr>
          <a:xfrm>
            <a:off x="194846" y="196122"/>
            <a:ext cx="8617683"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Process 2: - Analyzing &amp; Exploring the Data</a:t>
            </a:r>
            <a:endParaRPr dirty="0"/>
          </a:p>
        </p:txBody>
      </p:sp>
      <p:pic>
        <p:nvPicPr>
          <p:cNvPr id="2052" name="Picture 4" descr="Image result for john tukey exploratory data analysis quotes">
            <a:extLst>
              <a:ext uri="{FF2B5EF4-FFF2-40B4-BE49-F238E27FC236}">
                <a16:creationId xmlns:a16="http://schemas.microsoft.com/office/drawing/2014/main" id="{100E195D-616E-4F3C-A0ED-21635B790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179" y="1481172"/>
            <a:ext cx="6222449" cy="327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9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5"/>
          <p:cNvSpPr txBox="1">
            <a:spLocks noGrp="1"/>
          </p:cNvSpPr>
          <p:nvPr>
            <p:ph type="title"/>
          </p:nvPr>
        </p:nvSpPr>
        <p:spPr>
          <a:xfrm>
            <a:off x="202466" y="350427"/>
            <a:ext cx="8484333"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Process 2: - Analyzing &amp; Exploring the Data</a:t>
            </a:r>
            <a:endParaRPr dirty="0"/>
          </a:p>
        </p:txBody>
      </p:sp>
      <p:sp>
        <p:nvSpPr>
          <p:cNvPr id="3" name="TextBox 2">
            <a:extLst>
              <a:ext uri="{FF2B5EF4-FFF2-40B4-BE49-F238E27FC236}">
                <a16:creationId xmlns:a16="http://schemas.microsoft.com/office/drawing/2014/main" id="{B747F59C-A083-4127-AC77-1CDCB28FCD1F}"/>
              </a:ext>
            </a:extLst>
          </p:cNvPr>
          <p:cNvSpPr txBox="1"/>
          <p:nvPr/>
        </p:nvSpPr>
        <p:spPr>
          <a:xfrm>
            <a:off x="333091" y="1349727"/>
            <a:ext cx="8810909" cy="3970318"/>
          </a:xfrm>
          <a:prstGeom prst="rect">
            <a:avLst/>
          </a:prstGeom>
          <a:noFill/>
        </p:spPr>
        <p:txBody>
          <a:bodyPr wrap="square" rtlCol="0">
            <a:spAutoFit/>
          </a:bodyPr>
          <a:lstStyle/>
          <a:p>
            <a:r>
              <a:rPr lang="en-GB" dirty="0">
                <a:solidFill>
                  <a:schemeClr val="tx2">
                    <a:lumMod val="10000"/>
                  </a:schemeClr>
                </a:solidFill>
              </a:rPr>
              <a:t>I notice the data is incomplete and leaves a lot of unanswered questions.</a:t>
            </a:r>
          </a:p>
          <a:p>
            <a:endParaRPr lang="en-GB" dirty="0">
              <a:solidFill>
                <a:schemeClr val="tx2">
                  <a:lumMod val="10000"/>
                </a:schemeClr>
              </a:solidFill>
            </a:endParaRPr>
          </a:p>
          <a:p>
            <a:pPr marL="285750" indent="-285750">
              <a:buFont typeface="Wingdings" panose="05000000000000000000" pitchFamily="2" charset="2"/>
              <a:buChar char="§"/>
            </a:pPr>
            <a:r>
              <a:rPr lang="en-GB" dirty="0">
                <a:solidFill>
                  <a:schemeClr val="tx2">
                    <a:lumMod val="10000"/>
                  </a:schemeClr>
                </a:solidFill>
              </a:rPr>
              <a:t>Would it be possible to obtain balances over a period of time as opposed to a single date?</a:t>
            </a:r>
          </a:p>
          <a:p>
            <a:pPr marL="742950" lvl="1" indent="-285750">
              <a:buFont typeface="Wingdings" panose="05000000000000000000" pitchFamily="2" charset="2"/>
              <a:buChar char="§"/>
            </a:pPr>
            <a:endParaRPr lang="en-GB" dirty="0">
              <a:solidFill>
                <a:schemeClr val="tx2">
                  <a:lumMod val="10000"/>
                </a:schemeClr>
              </a:solidFill>
            </a:endParaRPr>
          </a:p>
          <a:p>
            <a:pPr marL="285750" indent="-285750">
              <a:buFont typeface="Wingdings" panose="05000000000000000000" pitchFamily="2" charset="2"/>
              <a:buChar char="§"/>
            </a:pPr>
            <a:r>
              <a:rPr lang="en-GB" dirty="0">
                <a:solidFill>
                  <a:schemeClr val="tx2">
                    <a:lumMod val="10000"/>
                  </a:schemeClr>
                </a:solidFill>
              </a:rPr>
              <a:t>What date did the customer exit?  </a:t>
            </a:r>
          </a:p>
          <a:p>
            <a:pPr marL="285750" indent="-285750">
              <a:buFont typeface="Wingdings" panose="05000000000000000000" pitchFamily="2" charset="2"/>
              <a:buChar char="§"/>
            </a:pPr>
            <a:endParaRPr lang="en-GB" dirty="0">
              <a:solidFill>
                <a:schemeClr val="tx2">
                  <a:lumMod val="10000"/>
                </a:schemeClr>
              </a:solidFill>
            </a:endParaRPr>
          </a:p>
          <a:p>
            <a:pPr marL="285750" indent="-285750">
              <a:buFont typeface="Wingdings" panose="05000000000000000000" pitchFamily="2" charset="2"/>
              <a:buChar char="§"/>
            </a:pPr>
            <a:r>
              <a:rPr lang="en-GB" dirty="0">
                <a:solidFill>
                  <a:schemeClr val="tx2">
                    <a:lumMod val="10000"/>
                  </a:schemeClr>
                </a:solidFill>
              </a:rPr>
              <a:t>What types of products are the customers in? </a:t>
            </a:r>
          </a:p>
          <a:p>
            <a:pPr marL="285750" indent="-285750">
              <a:buFont typeface="Wingdings" panose="05000000000000000000" pitchFamily="2" charset="2"/>
              <a:buChar char="§"/>
            </a:pPr>
            <a:endParaRPr lang="en-GB" dirty="0">
              <a:solidFill>
                <a:schemeClr val="tx2">
                  <a:lumMod val="10000"/>
                </a:schemeClr>
              </a:solidFill>
            </a:endParaRPr>
          </a:p>
          <a:p>
            <a:pPr marL="285750" indent="-285750">
              <a:buFont typeface="Wingdings" panose="05000000000000000000" pitchFamily="2" charset="2"/>
              <a:buChar char="§"/>
            </a:pPr>
            <a:r>
              <a:rPr lang="en-GB" dirty="0">
                <a:solidFill>
                  <a:schemeClr val="tx2">
                    <a:lumMod val="10000"/>
                  </a:schemeClr>
                </a:solidFill>
              </a:rPr>
              <a:t>Could they have exited from a product and not the bank?</a:t>
            </a:r>
          </a:p>
          <a:p>
            <a:endParaRPr lang="en-GB" dirty="0">
              <a:solidFill>
                <a:schemeClr val="tx2">
                  <a:lumMod val="10000"/>
                </a:schemeClr>
              </a:solidFill>
            </a:endParaRPr>
          </a:p>
          <a:p>
            <a:r>
              <a:rPr lang="en-GB" dirty="0">
                <a:solidFill>
                  <a:schemeClr val="tx2">
                    <a:lumMod val="10000"/>
                  </a:schemeClr>
                </a:solidFill>
              </a:rPr>
              <a:t>For this exercise, we proceed to model without context even though typically having context and better understanding of the data extraction process would give better insight and possibly lead to better and contextual results of the modelling process</a:t>
            </a:r>
          </a:p>
          <a:p>
            <a:endParaRPr lang="en-US" dirty="0"/>
          </a:p>
        </p:txBody>
      </p:sp>
    </p:spTree>
    <p:extLst>
      <p:ext uri="{BB962C8B-B14F-4D97-AF65-F5344CB8AC3E}">
        <p14:creationId xmlns:p14="http://schemas.microsoft.com/office/powerpoint/2010/main" val="583022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5"/>
          <p:cNvSpPr txBox="1">
            <a:spLocks noGrp="1"/>
          </p:cNvSpPr>
          <p:nvPr>
            <p:ph type="title"/>
          </p:nvPr>
        </p:nvSpPr>
        <p:spPr>
          <a:xfrm>
            <a:off x="204575" y="120298"/>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Process 2: - Analyzing &amp; Exploring the Data</a:t>
            </a:r>
            <a:endParaRPr dirty="0"/>
          </a:p>
        </p:txBody>
      </p:sp>
      <p:sp>
        <p:nvSpPr>
          <p:cNvPr id="602" name="Google Shape;602;p15"/>
          <p:cNvSpPr txBox="1">
            <a:spLocks noGrp="1"/>
          </p:cNvSpPr>
          <p:nvPr>
            <p:ph type="body" idx="1"/>
          </p:nvPr>
        </p:nvSpPr>
        <p:spPr>
          <a:xfrm>
            <a:off x="0" y="1343025"/>
            <a:ext cx="8991600" cy="2804548"/>
          </a:xfrm>
          <a:prstGeom prst="rect">
            <a:avLst/>
          </a:prstGeom>
          <a:noFill/>
          <a:ln>
            <a:noFill/>
          </a:ln>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r>
              <a:rPr lang="en-US" sz="1400" dirty="0">
                <a:solidFill>
                  <a:srgbClr val="000000"/>
                </a:solidFill>
              </a:rPr>
              <a:t>To begin I need to verify the type of data, what % is useable and look for patterns; I notice that of the 10,000 customers of Word Bank, 2,037 have churned in the past 11 years which is  a 20% Churn Rate; which is considered an average to high rate among industry experts.  I also review the averages in the variables where customers have churned.</a:t>
            </a: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r>
              <a:rPr lang="en-US" sz="1200" dirty="0">
                <a:solidFill>
                  <a:srgbClr val="000000"/>
                </a:solidFill>
              </a:rPr>
              <a:t> </a:t>
            </a:r>
            <a:endParaRPr sz="1200" dirty="0">
              <a:solidFill>
                <a:srgbClr val="000000"/>
              </a:solidFill>
            </a:endParaRPr>
          </a:p>
        </p:txBody>
      </p:sp>
      <p:pic>
        <p:nvPicPr>
          <p:cNvPr id="2" name="Picture 1">
            <a:extLst>
              <a:ext uri="{FF2B5EF4-FFF2-40B4-BE49-F238E27FC236}">
                <a16:creationId xmlns:a16="http://schemas.microsoft.com/office/drawing/2014/main" id="{75C5DC37-F857-4767-B9AC-773EE3DC68B5}"/>
              </a:ext>
            </a:extLst>
          </p:cNvPr>
          <p:cNvPicPr>
            <a:picLocks noChangeAspect="1"/>
          </p:cNvPicPr>
          <p:nvPr/>
        </p:nvPicPr>
        <p:blipFill>
          <a:blip r:embed="rId3"/>
          <a:stretch>
            <a:fillRect/>
          </a:stretch>
        </p:blipFill>
        <p:spPr>
          <a:xfrm>
            <a:off x="4746779" y="2076450"/>
            <a:ext cx="3705225" cy="990600"/>
          </a:xfrm>
          <a:prstGeom prst="rect">
            <a:avLst/>
          </a:prstGeom>
          <a:ln w="28575">
            <a:solidFill>
              <a:schemeClr val="bg2"/>
            </a:solidFill>
          </a:ln>
        </p:spPr>
      </p:pic>
      <p:pic>
        <p:nvPicPr>
          <p:cNvPr id="5" name="Picture 4">
            <a:extLst>
              <a:ext uri="{FF2B5EF4-FFF2-40B4-BE49-F238E27FC236}">
                <a16:creationId xmlns:a16="http://schemas.microsoft.com/office/drawing/2014/main" id="{16A8DFF4-9586-41C3-BE84-2ABAEE2169BB}"/>
              </a:ext>
            </a:extLst>
          </p:cNvPr>
          <p:cNvPicPr>
            <a:picLocks noChangeAspect="1"/>
          </p:cNvPicPr>
          <p:nvPr/>
        </p:nvPicPr>
        <p:blipFill>
          <a:blip r:embed="rId4"/>
          <a:stretch>
            <a:fillRect/>
          </a:stretch>
        </p:blipFill>
        <p:spPr>
          <a:xfrm>
            <a:off x="5003371" y="3419065"/>
            <a:ext cx="2853303" cy="1403391"/>
          </a:xfrm>
          <a:prstGeom prst="rect">
            <a:avLst/>
          </a:prstGeom>
        </p:spPr>
      </p:pic>
      <p:grpSp>
        <p:nvGrpSpPr>
          <p:cNvPr id="10" name="Group 9">
            <a:extLst>
              <a:ext uri="{FF2B5EF4-FFF2-40B4-BE49-F238E27FC236}">
                <a16:creationId xmlns:a16="http://schemas.microsoft.com/office/drawing/2014/main" id="{4CA4B000-B34A-4AD7-9B42-7A74D6693942}"/>
              </a:ext>
            </a:extLst>
          </p:cNvPr>
          <p:cNvGrpSpPr/>
          <p:nvPr/>
        </p:nvGrpSpPr>
        <p:grpSpPr>
          <a:xfrm>
            <a:off x="1119780" y="2194290"/>
            <a:ext cx="360" cy="360"/>
            <a:chOff x="1119780" y="2194290"/>
            <a:chExt cx="360" cy="36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B22F90F-33BD-4BB1-B8C8-9A1C862B2E49}"/>
                    </a:ext>
                  </a:extLst>
                </p14:cNvPr>
                <p14:cNvContentPartPr/>
                <p14:nvPr/>
              </p14:nvContentPartPr>
              <p14:xfrm>
                <a:off x="1119780" y="2194290"/>
                <a:ext cx="360" cy="360"/>
              </p14:xfrm>
            </p:contentPart>
          </mc:Choice>
          <mc:Fallback xmlns="">
            <p:pic>
              <p:nvPicPr>
                <p:cNvPr id="8" name="Ink 7">
                  <a:extLst>
                    <a:ext uri="{FF2B5EF4-FFF2-40B4-BE49-F238E27FC236}">
                      <a16:creationId xmlns:a16="http://schemas.microsoft.com/office/drawing/2014/main" id="{6B22F90F-33BD-4BB1-B8C8-9A1C862B2E49}"/>
                    </a:ext>
                  </a:extLst>
                </p:cNvPr>
                <p:cNvPicPr/>
                <p:nvPr/>
              </p:nvPicPr>
              <p:blipFill>
                <a:blip r:embed="rId8"/>
                <a:stretch>
                  <a:fillRect/>
                </a:stretch>
              </p:blipFill>
              <p:spPr>
                <a:xfrm>
                  <a:off x="1102140" y="217665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5F6C821-7ECC-433F-B93C-E2EE0C22D9EC}"/>
                    </a:ext>
                  </a:extLst>
                </p14:cNvPr>
                <p14:cNvContentPartPr/>
                <p14:nvPr/>
              </p14:nvContentPartPr>
              <p14:xfrm>
                <a:off x="1119780" y="2194290"/>
                <a:ext cx="360" cy="360"/>
              </p14:xfrm>
            </p:contentPart>
          </mc:Choice>
          <mc:Fallback xmlns="">
            <p:pic>
              <p:nvPicPr>
                <p:cNvPr id="9" name="Ink 8">
                  <a:extLst>
                    <a:ext uri="{FF2B5EF4-FFF2-40B4-BE49-F238E27FC236}">
                      <a16:creationId xmlns:a16="http://schemas.microsoft.com/office/drawing/2014/main" id="{45F6C821-7ECC-433F-B93C-E2EE0C22D9EC}"/>
                    </a:ext>
                  </a:extLst>
                </p:cNvPr>
                <p:cNvPicPr/>
                <p:nvPr/>
              </p:nvPicPr>
              <p:blipFill>
                <a:blip r:embed="rId8"/>
                <a:stretch>
                  <a:fillRect/>
                </a:stretch>
              </p:blipFill>
              <p:spPr>
                <a:xfrm>
                  <a:off x="1102140" y="2176650"/>
                  <a:ext cx="36000" cy="36000"/>
                </a:xfrm>
                <a:prstGeom prst="rect">
                  <a:avLst/>
                </a:prstGeom>
              </p:spPr>
            </p:pic>
          </mc:Fallback>
        </mc:AlternateContent>
      </p:grpSp>
      <p:pic>
        <p:nvPicPr>
          <p:cNvPr id="4" name="Picture 3">
            <a:extLst>
              <a:ext uri="{FF2B5EF4-FFF2-40B4-BE49-F238E27FC236}">
                <a16:creationId xmlns:a16="http://schemas.microsoft.com/office/drawing/2014/main" id="{E2AB5CD9-6D4A-419E-8AF2-026D634988C0}"/>
              </a:ext>
            </a:extLst>
          </p:cNvPr>
          <p:cNvPicPr>
            <a:picLocks noChangeAspect="1"/>
          </p:cNvPicPr>
          <p:nvPr/>
        </p:nvPicPr>
        <p:blipFill>
          <a:blip r:embed="rId10"/>
          <a:stretch>
            <a:fillRect/>
          </a:stretch>
        </p:blipFill>
        <p:spPr>
          <a:xfrm>
            <a:off x="691996" y="2076450"/>
            <a:ext cx="2853303" cy="3033241"/>
          </a:xfrm>
          <a:prstGeom prst="rect">
            <a:avLst/>
          </a:prstGeom>
        </p:spPr>
      </p:pic>
    </p:spTree>
    <p:extLst>
      <p:ext uri="{BB962C8B-B14F-4D97-AF65-F5344CB8AC3E}">
        <p14:creationId xmlns:p14="http://schemas.microsoft.com/office/powerpoint/2010/main" val="102061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5"/>
          <p:cNvSpPr txBox="1">
            <a:spLocks noGrp="1"/>
          </p:cNvSpPr>
          <p:nvPr>
            <p:ph type="title"/>
          </p:nvPr>
        </p:nvSpPr>
        <p:spPr>
          <a:xfrm>
            <a:off x="335538" y="264510"/>
            <a:ext cx="8472923"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sz="2400" b="1" dirty="0">
                <a:solidFill>
                  <a:srgbClr val="064453"/>
                </a:solidFill>
              </a:rPr>
              <a:t>Process 2: - Exploring the </a:t>
            </a:r>
            <a:r>
              <a:rPr lang="en-US" sz="2400" b="1" dirty="0">
                <a:solidFill>
                  <a:schemeClr val="bg2"/>
                </a:solidFill>
              </a:rPr>
              <a:t>“Categorical Data” </a:t>
            </a:r>
            <a:r>
              <a:rPr lang="en-US" sz="2400" b="1" dirty="0">
                <a:solidFill>
                  <a:srgbClr val="064453"/>
                </a:solidFill>
              </a:rPr>
              <a:t>Variables</a:t>
            </a:r>
            <a:endParaRPr sz="2400" dirty="0"/>
          </a:p>
        </p:txBody>
      </p:sp>
      <p:sp>
        <p:nvSpPr>
          <p:cNvPr id="602" name="Google Shape;602;p15"/>
          <p:cNvSpPr txBox="1">
            <a:spLocks noGrp="1"/>
          </p:cNvSpPr>
          <p:nvPr>
            <p:ph type="body" idx="1"/>
          </p:nvPr>
        </p:nvSpPr>
        <p:spPr>
          <a:xfrm>
            <a:off x="85724" y="869190"/>
            <a:ext cx="8972550" cy="4276470"/>
          </a:xfrm>
          <a:prstGeom prst="rect">
            <a:avLst/>
          </a:prstGeom>
          <a:noFill/>
          <a:ln>
            <a:noFill/>
          </a:ln>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r>
              <a:rPr lang="en-US" sz="1200" dirty="0">
                <a:solidFill>
                  <a:srgbClr val="000000"/>
                </a:solidFill>
              </a:rPr>
              <a:t>Compare the Churn rates by Gender, Geography, Credit Card Holder, and Product Participation:</a:t>
            </a: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r>
              <a:rPr lang="en-US" sz="1200" dirty="0">
                <a:solidFill>
                  <a:srgbClr val="000000"/>
                </a:solidFill>
              </a:rPr>
              <a:t> </a:t>
            </a:r>
          </a:p>
          <a:p>
            <a:pPr marL="152400" lvl="0" indent="0" algn="l" rtl="0">
              <a:spcBef>
                <a:spcPts val="0"/>
              </a:spcBef>
              <a:spcAft>
                <a:spcPts val="0"/>
              </a:spcAft>
              <a:buClr>
                <a:srgbClr val="000000"/>
              </a:buClr>
              <a:buSzPts val="1200"/>
              <a:buNone/>
            </a:pPr>
            <a:endParaRPr lang="en-US" sz="1200" dirty="0">
              <a:solidFill>
                <a:srgbClr val="000000"/>
              </a:solidFill>
            </a:endParaRPr>
          </a:p>
          <a:p>
            <a:pPr marL="152400" lvl="0" indent="0" algn="l" rtl="0">
              <a:spcBef>
                <a:spcPts val="0"/>
              </a:spcBef>
              <a:spcAft>
                <a:spcPts val="0"/>
              </a:spcAft>
              <a:buClr>
                <a:srgbClr val="000000"/>
              </a:buClr>
              <a:buSzPts val="1200"/>
              <a:buNone/>
            </a:pPr>
            <a:r>
              <a:rPr lang="en-US" sz="1200" dirty="0">
                <a:solidFill>
                  <a:srgbClr val="000000"/>
                </a:solidFill>
              </a:rPr>
              <a:t> </a:t>
            </a:r>
            <a:endParaRPr sz="1200" dirty="0">
              <a:solidFill>
                <a:srgbClr val="000000"/>
              </a:solidFill>
            </a:endParaRPr>
          </a:p>
        </p:txBody>
      </p:sp>
      <p:pic>
        <p:nvPicPr>
          <p:cNvPr id="3" name="Picture 2">
            <a:extLst>
              <a:ext uri="{FF2B5EF4-FFF2-40B4-BE49-F238E27FC236}">
                <a16:creationId xmlns:a16="http://schemas.microsoft.com/office/drawing/2014/main" id="{D6A20D6B-D2FE-4044-8E8E-6E010EDDAE05}"/>
              </a:ext>
            </a:extLst>
          </p:cNvPr>
          <p:cNvPicPr>
            <a:picLocks noChangeAspect="1"/>
          </p:cNvPicPr>
          <p:nvPr/>
        </p:nvPicPr>
        <p:blipFill>
          <a:blip r:embed="rId3"/>
          <a:stretch>
            <a:fillRect/>
          </a:stretch>
        </p:blipFill>
        <p:spPr>
          <a:xfrm>
            <a:off x="1447800" y="1534828"/>
            <a:ext cx="6038850" cy="3505801"/>
          </a:xfrm>
          <a:prstGeom prst="rect">
            <a:avLst/>
          </a:prstGeom>
          <a:ln w="34925">
            <a:solidFill>
              <a:schemeClr val="bg2">
                <a:lumMod val="75000"/>
              </a:schemeClr>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58CDD7E1-A065-4CA4-A19B-804AE7F9CEFE}"/>
              </a:ext>
            </a:extLst>
          </p:cNvPr>
          <p:cNvPicPr>
            <a:picLocks noChangeAspect="1"/>
          </p:cNvPicPr>
          <p:nvPr/>
        </p:nvPicPr>
        <p:blipFill>
          <a:blip r:embed="rId4"/>
          <a:stretch>
            <a:fillRect/>
          </a:stretch>
        </p:blipFill>
        <p:spPr>
          <a:xfrm>
            <a:off x="7090574" y="3783235"/>
            <a:ext cx="2053426" cy="695340"/>
          </a:xfrm>
          <a:prstGeom prst="rect">
            <a:avLst/>
          </a:prstGeom>
          <a:ln>
            <a:solidFill>
              <a:schemeClr val="accent1">
                <a:alpha val="97000"/>
              </a:schemeClr>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1318872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606"/>
        <p:cNvGrpSpPr/>
        <p:nvPr/>
      </p:nvGrpSpPr>
      <p:grpSpPr>
        <a:xfrm>
          <a:off x="0" y="0"/>
          <a:ext cx="0" cy="0"/>
          <a:chOff x="0" y="0"/>
          <a:chExt cx="0" cy="0"/>
        </a:xfrm>
      </p:grpSpPr>
      <p:sp>
        <p:nvSpPr>
          <p:cNvPr id="607" name="Google Shape;607;p16"/>
          <p:cNvSpPr txBox="1">
            <a:spLocks noGrp="1"/>
          </p:cNvSpPr>
          <p:nvPr>
            <p:ph type="title"/>
          </p:nvPr>
        </p:nvSpPr>
        <p:spPr>
          <a:xfrm>
            <a:off x="332250" y="18328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Findings From Categorical Variables</a:t>
            </a:r>
            <a:endParaRPr dirty="0"/>
          </a:p>
        </p:txBody>
      </p:sp>
      <p:sp>
        <p:nvSpPr>
          <p:cNvPr id="9" name="Rectangle 8">
            <a:extLst>
              <a:ext uri="{FF2B5EF4-FFF2-40B4-BE49-F238E27FC236}">
                <a16:creationId xmlns:a16="http://schemas.microsoft.com/office/drawing/2014/main" id="{FFF3946C-9288-4367-8EDC-F2CD0DBDE3BC}"/>
              </a:ext>
            </a:extLst>
          </p:cNvPr>
          <p:cNvSpPr/>
          <p:nvPr/>
        </p:nvSpPr>
        <p:spPr>
          <a:xfrm>
            <a:off x="285750" y="1469779"/>
            <a:ext cx="8572500" cy="3108543"/>
          </a:xfrm>
          <a:prstGeom prst="rect">
            <a:avLst/>
          </a:prstGeom>
        </p:spPr>
        <p:txBody>
          <a:bodyPr wrap="square">
            <a:spAutoFit/>
          </a:bodyPr>
          <a:lstStyle/>
          <a:p>
            <a:r>
              <a:rPr lang="en-GB" sz="1400" dirty="0">
                <a:solidFill>
                  <a:schemeClr val="tx2">
                    <a:lumMod val="10000"/>
                  </a:schemeClr>
                </a:solidFill>
                <a:latin typeface="Atlas Grotesk"/>
              </a:rPr>
              <a:t>We discovered the following:</a:t>
            </a:r>
          </a:p>
          <a:p>
            <a:endParaRPr lang="en-GB" sz="1400" dirty="0">
              <a:solidFill>
                <a:schemeClr val="tx2">
                  <a:lumMod val="10000"/>
                </a:schemeClr>
              </a:solidFill>
              <a:latin typeface="Atlas Grotesk"/>
            </a:endParaRPr>
          </a:p>
          <a:p>
            <a:pPr>
              <a:buFont typeface="Arial" panose="020B0604020202020204" pitchFamily="34" charset="0"/>
              <a:buChar char="•"/>
            </a:pPr>
            <a:r>
              <a:rPr lang="en-GB" sz="1400" dirty="0">
                <a:solidFill>
                  <a:schemeClr val="tx2">
                    <a:lumMod val="10000"/>
                  </a:schemeClr>
                </a:solidFill>
                <a:latin typeface="Atlas Grotesk"/>
              </a:rPr>
              <a:t>The country of France has the least churn rate and Germany the highest. However, the proportion of churned customers is with inversely related to the population of customers alluding to the bank possibly having a problem (maybe not enough customer service resources allocated) in the areas where it has fewer clients.</a:t>
            </a:r>
          </a:p>
          <a:p>
            <a:pPr>
              <a:buFont typeface="Arial" panose="020B0604020202020204" pitchFamily="34" charset="0"/>
              <a:buChar char="•"/>
            </a:pPr>
            <a:endParaRPr lang="en-GB" sz="1400" dirty="0">
              <a:solidFill>
                <a:schemeClr val="tx2">
                  <a:lumMod val="10000"/>
                </a:schemeClr>
              </a:solidFill>
              <a:latin typeface="Atlas Grotesk"/>
            </a:endParaRPr>
          </a:p>
          <a:p>
            <a:pPr>
              <a:buFont typeface="Arial" panose="020B0604020202020204" pitchFamily="34" charset="0"/>
              <a:buChar char="•"/>
            </a:pPr>
            <a:r>
              <a:rPr lang="en-GB" sz="1400" dirty="0">
                <a:solidFill>
                  <a:schemeClr val="tx2">
                    <a:lumMod val="10000"/>
                  </a:schemeClr>
                </a:solidFill>
                <a:latin typeface="Atlas Grotesk"/>
              </a:rPr>
              <a:t>The proportion of female customers churning is also greater than that of male customers</a:t>
            </a:r>
          </a:p>
          <a:p>
            <a:pPr>
              <a:buFont typeface="Arial" panose="020B0604020202020204" pitchFamily="34" charset="0"/>
              <a:buChar char="•"/>
            </a:pPr>
            <a:endParaRPr lang="en-GB" sz="1400" dirty="0">
              <a:solidFill>
                <a:schemeClr val="tx2">
                  <a:lumMod val="10000"/>
                </a:schemeClr>
              </a:solidFill>
              <a:latin typeface="Atlas Grotesk"/>
            </a:endParaRPr>
          </a:p>
          <a:p>
            <a:pPr>
              <a:buFont typeface="Arial" panose="020B0604020202020204" pitchFamily="34" charset="0"/>
              <a:buChar char="•"/>
            </a:pPr>
            <a:r>
              <a:rPr lang="en-GB" sz="1400" dirty="0">
                <a:solidFill>
                  <a:schemeClr val="tx2">
                    <a:lumMod val="10000"/>
                  </a:schemeClr>
                </a:solidFill>
                <a:latin typeface="Atlas Grotesk"/>
              </a:rPr>
              <a:t>Oddly, the majority of the customers that churned are those with credit cards.  The majority of customers have credit cards so this could just be a coincidence.</a:t>
            </a:r>
          </a:p>
          <a:p>
            <a:pPr>
              <a:buFont typeface="Arial" panose="020B0604020202020204" pitchFamily="34" charset="0"/>
              <a:buChar char="•"/>
            </a:pPr>
            <a:endParaRPr lang="en-GB" sz="1400" dirty="0">
              <a:solidFill>
                <a:schemeClr val="tx2">
                  <a:lumMod val="10000"/>
                </a:schemeClr>
              </a:solidFill>
              <a:latin typeface="Atlas Grotesk"/>
            </a:endParaRPr>
          </a:p>
          <a:p>
            <a:pPr>
              <a:buFont typeface="Arial" panose="020B0604020202020204" pitchFamily="34" charset="0"/>
              <a:buChar char="•"/>
            </a:pPr>
            <a:r>
              <a:rPr lang="en-GB" sz="1400" dirty="0">
                <a:solidFill>
                  <a:schemeClr val="tx2">
                    <a:lumMod val="10000"/>
                  </a:schemeClr>
                </a:solidFill>
                <a:latin typeface="Atlas Grotesk"/>
              </a:rPr>
              <a:t>The inactive members have a greater churn. The overall proportion of inactive members is quite high suggesting that the bank may need a program implemented to turn this group to active customers as this can have a positive impact on the customer churn.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6"/>
          <p:cNvSpPr txBox="1">
            <a:spLocks noGrp="1"/>
          </p:cNvSpPr>
          <p:nvPr>
            <p:ph type="title"/>
          </p:nvPr>
        </p:nvSpPr>
        <p:spPr>
          <a:xfrm>
            <a:off x="823740" y="18328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sz="2000" b="1" dirty="0">
                <a:solidFill>
                  <a:srgbClr val="064453"/>
                </a:solidFill>
              </a:rPr>
              <a:t>Now the </a:t>
            </a:r>
            <a:r>
              <a:rPr lang="en-US" sz="2000" b="1" dirty="0">
                <a:solidFill>
                  <a:schemeClr val="bg2"/>
                </a:solidFill>
              </a:rPr>
              <a:t>“Continuous Variables” </a:t>
            </a:r>
            <a:r>
              <a:rPr lang="en-US" sz="2000" b="1" dirty="0">
                <a:solidFill>
                  <a:srgbClr val="064453"/>
                </a:solidFill>
              </a:rPr>
              <a:t>are compared against Churn</a:t>
            </a:r>
            <a:endParaRPr sz="2000" dirty="0"/>
          </a:p>
        </p:txBody>
      </p:sp>
      <p:pic>
        <p:nvPicPr>
          <p:cNvPr id="4" name="Picture 3">
            <a:extLst>
              <a:ext uri="{FF2B5EF4-FFF2-40B4-BE49-F238E27FC236}">
                <a16:creationId xmlns:a16="http://schemas.microsoft.com/office/drawing/2014/main" id="{66964E07-E65C-4771-988C-85456FD734F7}"/>
              </a:ext>
            </a:extLst>
          </p:cNvPr>
          <p:cNvPicPr>
            <a:picLocks noChangeAspect="1"/>
          </p:cNvPicPr>
          <p:nvPr/>
        </p:nvPicPr>
        <p:blipFill>
          <a:blip r:embed="rId3"/>
          <a:stretch>
            <a:fillRect/>
          </a:stretch>
        </p:blipFill>
        <p:spPr>
          <a:xfrm>
            <a:off x="1371600" y="1371600"/>
            <a:ext cx="6608505" cy="3588615"/>
          </a:xfrm>
          <a:prstGeom prst="rect">
            <a:avLst/>
          </a:prstGeom>
        </p:spPr>
      </p:pic>
    </p:spTree>
    <p:extLst>
      <p:ext uri="{BB962C8B-B14F-4D97-AF65-F5344CB8AC3E}">
        <p14:creationId xmlns:p14="http://schemas.microsoft.com/office/powerpoint/2010/main" val="2326614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000">
              <a:srgbClr val="62D2EF"/>
            </a:gs>
            <a:gs pos="10000">
              <a:srgbClr val="62D2EF"/>
            </a:gs>
            <a:gs pos="100000">
              <a:schemeClr val="accent1">
                <a:lumMod val="40000"/>
                <a:lumOff val="60000"/>
              </a:schemeClr>
            </a:gs>
          </a:gsLst>
          <a:lin ang="6120000" scaled="0"/>
        </a:gradFill>
        <a:effectLst/>
      </p:bgPr>
    </p:bg>
    <p:spTree>
      <p:nvGrpSpPr>
        <p:cNvPr id="1" name="Shape 606"/>
        <p:cNvGrpSpPr/>
        <p:nvPr/>
      </p:nvGrpSpPr>
      <p:grpSpPr>
        <a:xfrm>
          <a:off x="0" y="0"/>
          <a:ext cx="0" cy="0"/>
          <a:chOff x="0" y="0"/>
          <a:chExt cx="0" cy="0"/>
        </a:xfrm>
      </p:grpSpPr>
      <p:sp>
        <p:nvSpPr>
          <p:cNvPr id="607" name="Google Shape;607;p16"/>
          <p:cNvSpPr txBox="1">
            <a:spLocks noGrp="1"/>
          </p:cNvSpPr>
          <p:nvPr>
            <p:ph type="title"/>
          </p:nvPr>
        </p:nvSpPr>
        <p:spPr>
          <a:xfrm>
            <a:off x="332250" y="183285"/>
            <a:ext cx="8479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Findings for </a:t>
            </a:r>
            <a:r>
              <a:rPr lang="en-US" b="1" dirty="0">
                <a:solidFill>
                  <a:schemeClr val="bg2"/>
                </a:solidFill>
              </a:rPr>
              <a:t>“Continuous Data” </a:t>
            </a:r>
            <a:r>
              <a:rPr lang="en-US" b="1" dirty="0">
                <a:solidFill>
                  <a:schemeClr val="tx1"/>
                </a:solidFill>
              </a:rPr>
              <a:t>Variables</a:t>
            </a:r>
            <a:endParaRPr dirty="0">
              <a:solidFill>
                <a:schemeClr val="tx1"/>
              </a:solidFill>
            </a:endParaRPr>
          </a:p>
        </p:txBody>
      </p:sp>
      <p:sp>
        <p:nvSpPr>
          <p:cNvPr id="9" name="Rectangle 8">
            <a:extLst>
              <a:ext uri="{FF2B5EF4-FFF2-40B4-BE49-F238E27FC236}">
                <a16:creationId xmlns:a16="http://schemas.microsoft.com/office/drawing/2014/main" id="{FFF3946C-9288-4367-8EDC-F2CD0DBDE3BC}"/>
              </a:ext>
            </a:extLst>
          </p:cNvPr>
          <p:cNvSpPr/>
          <p:nvPr/>
        </p:nvSpPr>
        <p:spPr>
          <a:xfrm>
            <a:off x="332250" y="1182585"/>
            <a:ext cx="8686020" cy="4339650"/>
          </a:xfrm>
          <a:prstGeom prst="rect">
            <a:avLst/>
          </a:prstGeom>
        </p:spPr>
        <p:txBody>
          <a:bodyPr wrap="square">
            <a:spAutoFit/>
          </a:bodyPr>
          <a:lstStyle/>
          <a:p>
            <a:endParaRPr lang="en-GB" sz="1600" dirty="0">
              <a:latin typeface="Atlas Grotesk"/>
            </a:endParaRPr>
          </a:p>
          <a:p>
            <a:r>
              <a:rPr lang="en-GB" sz="1400" dirty="0">
                <a:solidFill>
                  <a:schemeClr val="tx2">
                    <a:lumMod val="10000"/>
                  </a:schemeClr>
                </a:solidFill>
              </a:rPr>
              <a:t>Interestingly, either the product nor the salary has an impactful effect on the likelihood to churn.</a:t>
            </a:r>
          </a:p>
          <a:p>
            <a:endParaRPr lang="en-GB" sz="1400" dirty="0">
              <a:solidFill>
                <a:schemeClr val="tx2">
                  <a:lumMod val="10000"/>
                </a:schemeClr>
              </a:solidFill>
            </a:endParaRPr>
          </a:p>
          <a:p>
            <a:pPr marL="285750" indent="-285750">
              <a:buFont typeface="Wingdings" panose="05000000000000000000" pitchFamily="2" charset="2"/>
              <a:buChar char="§"/>
            </a:pPr>
            <a:r>
              <a:rPr lang="en-GB" sz="1400" dirty="0">
                <a:solidFill>
                  <a:schemeClr val="tx2">
                    <a:lumMod val="10000"/>
                  </a:schemeClr>
                </a:solidFill>
              </a:rPr>
              <a:t>There is no significant difference in the credit score distribution between retained and churned customers.</a:t>
            </a:r>
          </a:p>
          <a:p>
            <a:pPr marL="285750" indent="-285750">
              <a:buFont typeface="Wingdings" panose="05000000000000000000" pitchFamily="2" charset="2"/>
              <a:buChar char="§"/>
            </a:pPr>
            <a:endParaRPr lang="en-GB" sz="1400" dirty="0">
              <a:solidFill>
                <a:schemeClr val="tx2">
                  <a:lumMod val="10000"/>
                </a:schemeClr>
              </a:solidFill>
            </a:endParaRPr>
          </a:p>
          <a:p>
            <a:pPr marL="285750" indent="-285750">
              <a:buFont typeface="Wingdings" panose="05000000000000000000" pitchFamily="2" charset="2"/>
              <a:buChar char="§"/>
            </a:pPr>
            <a:r>
              <a:rPr lang="en-GB" sz="1400" dirty="0">
                <a:solidFill>
                  <a:schemeClr val="tx2">
                    <a:lumMod val="10000"/>
                  </a:schemeClr>
                </a:solidFill>
              </a:rPr>
              <a:t>With regard to the tenure, the average tenured client which is 5 years had a lesser likelihood to churn where those customers on opposing spectrums (spent little time with the bank to a lot of time with the bank) were </a:t>
            </a:r>
            <a:r>
              <a:rPr lang="en-GB" sz="1400" b="1" dirty="0">
                <a:solidFill>
                  <a:schemeClr val="tx2">
                    <a:lumMod val="10000"/>
                  </a:schemeClr>
                </a:solidFill>
              </a:rPr>
              <a:t>more likely to churn.  </a:t>
            </a:r>
          </a:p>
          <a:p>
            <a:pPr marL="285750" indent="-285750">
              <a:buFont typeface="Wingdings" panose="05000000000000000000" pitchFamily="2" charset="2"/>
              <a:buChar char="§"/>
            </a:pPr>
            <a:endParaRPr lang="en-GB" sz="1400" dirty="0">
              <a:solidFill>
                <a:schemeClr val="tx2">
                  <a:lumMod val="10000"/>
                </a:schemeClr>
              </a:solidFill>
            </a:endParaRPr>
          </a:p>
          <a:p>
            <a:pPr marL="285750" indent="-285750">
              <a:buFont typeface="Wingdings" panose="05000000000000000000" pitchFamily="2" charset="2"/>
              <a:buChar char="§"/>
            </a:pPr>
            <a:r>
              <a:rPr lang="en-GB" sz="1400" dirty="0">
                <a:solidFill>
                  <a:schemeClr val="tx2">
                    <a:lumMod val="10000"/>
                  </a:schemeClr>
                </a:solidFill>
              </a:rPr>
              <a:t>Worryingly, the bank is losing customers with </a:t>
            </a:r>
            <a:r>
              <a:rPr lang="en-GB" sz="1400" b="1" dirty="0">
                <a:solidFill>
                  <a:schemeClr val="tx2">
                    <a:lumMod val="10000"/>
                  </a:schemeClr>
                </a:solidFill>
              </a:rPr>
              <a:t>significant bank balances </a:t>
            </a:r>
            <a:r>
              <a:rPr lang="en-GB" sz="1400" dirty="0">
                <a:solidFill>
                  <a:schemeClr val="tx2">
                    <a:lumMod val="10000"/>
                  </a:schemeClr>
                </a:solidFill>
              </a:rPr>
              <a:t>which is likely to hit their available capital for lending. The average bank balance for a churned customer is $91,000 with an average bank balance of $101,465.</a:t>
            </a:r>
          </a:p>
          <a:p>
            <a:endParaRPr lang="en-GB" sz="1400" dirty="0">
              <a:solidFill>
                <a:schemeClr val="tx2">
                  <a:lumMod val="10000"/>
                </a:schemeClr>
              </a:solidFill>
            </a:endParaRPr>
          </a:p>
          <a:p>
            <a:r>
              <a:rPr lang="en-GB" sz="1400" dirty="0">
                <a:solidFill>
                  <a:schemeClr val="tx2">
                    <a:lumMod val="10000"/>
                  </a:schemeClr>
                </a:solidFill>
              </a:rPr>
              <a:t>One interesting find is the </a:t>
            </a:r>
            <a:r>
              <a:rPr lang="en-GB" sz="1400" b="1" dirty="0">
                <a:solidFill>
                  <a:schemeClr val="tx2">
                    <a:lumMod val="10000"/>
                  </a:schemeClr>
                </a:solidFill>
              </a:rPr>
              <a:t>older customers are churning at more than the younger ones  </a:t>
            </a:r>
            <a:r>
              <a:rPr lang="en-GB" sz="1400" dirty="0">
                <a:solidFill>
                  <a:schemeClr val="tx2">
                    <a:lumMod val="10000"/>
                  </a:schemeClr>
                </a:solidFill>
              </a:rPr>
              <a:t>which alludes to the fact that the bank may not adequate service standards that meet customer service expectations of older clients.  Another conclusion is that they may be retiring and consolidating their assets elsewhere.  The bank may gain from creating additional services plans for this client base.</a:t>
            </a:r>
          </a:p>
          <a:p>
            <a:endParaRPr lang="en-GB" dirty="0"/>
          </a:p>
          <a:p>
            <a:endParaRPr lang="en-GB" dirty="0">
              <a:latin typeface="Atlas Grotesk"/>
            </a:endParaRPr>
          </a:p>
        </p:txBody>
      </p:sp>
    </p:spTree>
    <p:extLst>
      <p:ext uri="{BB962C8B-B14F-4D97-AF65-F5344CB8AC3E}">
        <p14:creationId xmlns:p14="http://schemas.microsoft.com/office/powerpoint/2010/main" val="210817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6"/>
          <p:cNvSpPr txBox="1">
            <a:spLocks noGrp="1"/>
          </p:cNvSpPr>
          <p:nvPr>
            <p:ph type="title"/>
          </p:nvPr>
        </p:nvSpPr>
        <p:spPr>
          <a:xfrm>
            <a:off x="823740" y="18328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sz="2000" b="1" dirty="0">
                <a:solidFill>
                  <a:srgbClr val="064453"/>
                </a:solidFill>
              </a:rPr>
              <a:t>Age Grouping and Trend Investigation</a:t>
            </a:r>
            <a:endParaRPr sz="2000" dirty="0"/>
          </a:p>
        </p:txBody>
      </p:sp>
      <p:pic>
        <p:nvPicPr>
          <p:cNvPr id="5" name="Picture 4">
            <a:extLst>
              <a:ext uri="{FF2B5EF4-FFF2-40B4-BE49-F238E27FC236}">
                <a16:creationId xmlns:a16="http://schemas.microsoft.com/office/drawing/2014/main" id="{E3B8C697-AACC-428B-9199-0AA0F531019E}"/>
              </a:ext>
            </a:extLst>
          </p:cNvPr>
          <p:cNvPicPr/>
          <p:nvPr/>
        </p:nvPicPr>
        <p:blipFill>
          <a:blip r:embed="rId3"/>
          <a:stretch>
            <a:fillRect/>
          </a:stretch>
        </p:blipFill>
        <p:spPr>
          <a:xfrm>
            <a:off x="1289760" y="1026226"/>
            <a:ext cx="5822875" cy="3711143"/>
          </a:xfrm>
          <a:prstGeom prst="rect">
            <a:avLst/>
          </a:prstGeom>
        </p:spPr>
      </p:pic>
      <p:sp>
        <p:nvSpPr>
          <p:cNvPr id="6" name="Text Box 2">
            <a:extLst>
              <a:ext uri="{FF2B5EF4-FFF2-40B4-BE49-F238E27FC236}">
                <a16:creationId xmlns:a16="http://schemas.microsoft.com/office/drawing/2014/main" id="{096A11AC-9283-4A8B-AA13-D03AF348EF38}"/>
              </a:ext>
            </a:extLst>
          </p:cNvPr>
          <p:cNvSpPr txBox="1">
            <a:spLocks noChangeArrowheads="1"/>
          </p:cNvSpPr>
          <p:nvPr/>
        </p:nvSpPr>
        <p:spPr bwMode="auto">
          <a:xfrm rot="16200000">
            <a:off x="-64695" y="2485309"/>
            <a:ext cx="2360930" cy="3479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6350" indent="-6350" algn="just">
              <a:lnSpc>
                <a:spcPct val="106000"/>
              </a:lnSpc>
              <a:spcAft>
                <a:spcPts val="650"/>
              </a:spcAft>
            </a:pPr>
            <a:r>
              <a:rPr lang="en-US" sz="1000">
                <a:solidFill>
                  <a:srgbClr val="000000"/>
                </a:solidFill>
                <a:effectLst/>
                <a:latin typeface="Calibri" panose="020F0502020204030204" pitchFamily="34" charset="0"/>
                <a:ea typeface="Calibri" panose="020F0502020204030204" pitchFamily="34" charset="0"/>
              </a:rPr>
              <a:t>Customer Churn by %</a:t>
            </a:r>
            <a:endParaRPr lang="en-US" sz="1450">
              <a:solidFill>
                <a:srgbClr val="000000"/>
              </a:solidFill>
              <a:effectLst/>
              <a:latin typeface="Calibri" panose="020F0502020204030204" pitchFamily="34" charset="0"/>
              <a:ea typeface="Calibri" panose="020F0502020204030204" pitchFamily="34" charset="0"/>
            </a:endParaRPr>
          </a:p>
        </p:txBody>
      </p:sp>
      <p:sp>
        <p:nvSpPr>
          <p:cNvPr id="2" name="TextBox 1">
            <a:extLst>
              <a:ext uri="{FF2B5EF4-FFF2-40B4-BE49-F238E27FC236}">
                <a16:creationId xmlns:a16="http://schemas.microsoft.com/office/drawing/2014/main" id="{4BEEC7D8-ED8A-4E46-9649-92F8FCFB9689}"/>
              </a:ext>
            </a:extLst>
          </p:cNvPr>
          <p:cNvSpPr txBox="1"/>
          <p:nvPr/>
        </p:nvSpPr>
        <p:spPr>
          <a:xfrm>
            <a:off x="4828161" y="1204094"/>
            <a:ext cx="1896395" cy="1200329"/>
          </a:xfrm>
          <a:prstGeom prst="rect">
            <a:avLst/>
          </a:prstGeom>
          <a:noFill/>
        </p:spPr>
        <p:txBody>
          <a:bodyPr wrap="square" rtlCol="0">
            <a:spAutoFit/>
          </a:bodyPr>
          <a:lstStyle/>
          <a:p>
            <a:r>
              <a:rPr lang="en-US" dirty="0">
                <a:solidFill>
                  <a:schemeClr val="tx2">
                    <a:lumMod val="10000"/>
                  </a:schemeClr>
                </a:solidFill>
              </a:rPr>
              <a:t>We notice the highest churn group is between 40 and 59</a:t>
            </a:r>
          </a:p>
        </p:txBody>
      </p:sp>
    </p:spTree>
    <p:extLst>
      <p:ext uri="{BB962C8B-B14F-4D97-AF65-F5344CB8AC3E}">
        <p14:creationId xmlns:p14="http://schemas.microsoft.com/office/powerpoint/2010/main" val="1950770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687"/>
        <p:cNvGrpSpPr/>
        <p:nvPr/>
      </p:nvGrpSpPr>
      <p:grpSpPr>
        <a:xfrm>
          <a:off x="0" y="0"/>
          <a:ext cx="0" cy="0"/>
          <a:chOff x="0" y="0"/>
          <a:chExt cx="0" cy="0"/>
        </a:xfrm>
      </p:grpSpPr>
      <p:sp>
        <p:nvSpPr>
          <p:cNvPr id="688" name="Google Shape;688;p22"/>
          <p:cNvSpPr txBox="1">
            <a:spLocks noGrp="1"/>
          </p:cNvSpPr>
          <p:nvPr>
            <p:ph type="title"/>
          </p:nvPr>
        </p:nvSpPr>
        <p:spPr>
          <a:xfrm>
            <a:off x="89050" y="81333"/>
            <a:ext cx="8724433"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DOES THIS CONNECT?  Let’s look our relationships using correlation</a:t>
            </a:r>
            <a:endParaRPr dirty="0"/>
          </a:p>
        </p:txBody>
      </p:sp>
      <p:pic>
        <p:nvPicPr>
          <p:cNvPr id="2" name="Picture 1">
            <a:extLst>
              <a:ext uri="{FF2B5EF4-FFF2-40B4-BE49-F238E27FC236}">
                <a16:creationId xmlns:a16="http://schemas.microsoft.com/office/drawing/2014/main" id="{E6007F1C-0C9D-4149-B684-DABC3DEC86C5}"/>
              </a:ext>
            </a:extLst>
          </p:cNvPr>
          <p:cNvPicPr>
            <a:picLocks noChangeAspect="1"/>
          </p:cNvPicPr>
          <p:nvPr/>
        </p:nvPicPr>
        <p:blipFill>
          <a:blip r:embed="rId3"/>
          <a:stretch>
            <a:fillRect/>
          </a:stretch>
        </p:blipFill>
        <p:spPr>
          <a:xfrm>
            <a:off x="457200" y="1064069"/>
            <a:ext cx="4880610" cy="3931353"/>
          </a:xfrm>
          <a:prstGeom prst="rect">
            <a:avLst/>
          </a:prstGeom>
        </p:spPr>
      </p:pic>
      <p:sp>
        <p:nvSpPr>
          <p:cNvPr id="4" name="TextBox 3">
            <a:extLst>
              <a:ext uri="{FF2B5EF4-FFF2-40B4-BE49-F238E27FC236}">
                <a16:creationId xmlns:a16="http://schemas.microsoft.com/office/drawing/2014/main" id="{85CF1349-7753-4D35-A5A9-8595869E78FB}"/>
              </a:ext>
            </a:extLst>
          </p:cNvPr>
          <p:cNvSpPr txBox="1"/>
          <p:nvPr/>
        </p:nvSpPr>
        <p:spPr>
          <a:xfrm>
            <a:off x="5567605" y="962025"/>
            <a:ext cx="3016083" cy="2246769"/>
          </a:xfrm>
          <a:prstGeom prst="rect">
            <a:avLst/>
          </a:prstGeom>
          <a:noFill/>
        </p:spPr>
        <p:txBody>
          <a:bodyPr wrap="square" rtlCol="0">
            <a:spAutoFit/>
          </a:bodyPr>
          <a:lstStyle/>
          <a:p>
            <a:r>
              <a:rPr lang="en-US" dirty="0"/>
              <a:t>In this Heatmap, I used </a:t>
            </a:r>
            <a:r>
              <a:rPr lang="en-GB" b="1" dirty="0"/>
              <a:t>Pearson's correlation coefficient</a:t>
            </a:r>
            <a:r>
              <a:rPr lang="en-GB" dirty="0"/>
              <a:t> which is the test statistics that measures the statistical relationship, or association, between two continuous variables. It is known as the best method of measuring the association between variables of interest because it is based on the method of covariance.</a:t>
            </a:r>
            <a:endParaRPr lang="en-US" dirty="0"/>
          </a:p>
        </p:txBody>
      </p:sp>
      <p:cxnSp>
        <p:nvCxnSpPr>
          <p:cNvPr id="6" name="Straight Arrow Connector 5">
            <a:extLst>
              <a:ext uri="{FF2B5EF4-FFF2-40B4-BE49-F238E27FC236}">
                <a16:creationId xmlns:a16="http://schemas.microsoft.com/office/drawing/2014/main" id="{B955BADD-F2DB-4159-8A2F-EF003B0B2FD4}"/>
              </a:ext>
            </a:extLst>
          </p:cNvPr>
          <p:cNvCxnSpPr>
            <a:cxnSpLocks/>
          </p:cNvCxnSpPr>
          <p:nvPr/>
        </p:nvCxnSpPr>
        <p:spPr>
          <a:xfrm>
            <a:off x="4400561" y="2063369"/>
            <a:ext cx="1874497" cy="1739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CB4A99-2F64-4283-95AD-97F5E5D18AFB}"/>
              </a:ext>
            </a:extLst>
          </p:cNvPr>
          <p:cNvSpPr txBox="1"/>
          <p:nvPr/>
        </p:nvSpPr>
        <p:spPr>
          <a:xfrm>
            <a:off x="6373388" y="3227368"/>
            <a:ext cx="2565318" cy="1477328"/>
          </a:xfrm>
          <a:prstGeom prst="rect">
            <a:avLst/>
          </a:prstGeom>
          <a:solidFill>
            <a:srgbClr val="FFFF00"/>
          </a:solidFill>
          <a:ln>
            <a:solidFill>
              <a:srgbClr val="FF0000"/>
            </a:solidFill>
          </a:ln>
        </p:spPr>
        <p:txBody>
          <a:bodyPr wrap="square" rtlCol="0">
            <a:spAutoFit/>
          </a:bodyPr>
          <a:lstStyle/>
          <a:p>
            <a:r>
              <a:rPr lang="en-US" dirty="0">
                <a:solidFill>
                  <a:schemeClr val="tx2">
                    <a:lumMod val="10000"/>
                  </a:schemeClr>
                </a:solidFill>
              </a:rPr>
              <a:t>The strongest correlation I noticed was the Age variant (.29) which corresponds to my Age box Plot.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63"/>
        <p:cNvGrpSpPr/>
        <p:nvPr/>
      </p:nvGrpSpPr>
      <p:grpSpPr>
        <a:xfrm>
          <a:off x="0" y="0"/>
          <a:ext cx="0" cy="0"/>
          <a:chOff x="0" y="0"/>
          <a:chExt cx="0" cy="0"/>
        </a:xfrm>
      </p:grpSpPr>
      <p:sp>
        <p:nvSpPr>
          <p:cNvPr id="564" name="Google Shape;564;p9"/>
          <p:cNvSpPr txBox="1">
            <a:spLocks noGrp="1"/>
          </p:cNvSpPr>
          <p:nvPr>
            <p:ph type="title"/>
          </p:nvPr>
        </p:nvSpPr>
        <p:spPr>
          <a:xfrm>
            <a:off x="588120" y="25745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WE CARE BECAUSE CUSTOMER CHURN IMPACTS EVERY BUSINESS:</a:t>
            </a:r>
            <a:endParaRPr b="1" dirty="0">
              <a:solidFill>
                <a:schemeClr val="bg2"/>
              </a:solidFill>
            </a:endParaRPr>
          </a:p>
        </p:txBody>
      </p:sp>
      <p:sp>
        <p:nvSpPr>
          <p:cNvPr id="565" name="Google Shape;565;p9"/>
          <p:cNvSpPr txBox="1">
            <a:spLocks noGrp="1"/>
          </p:cNvSpPr>
          <p:nvPr>
            <p:ph type="body" idx="1"/>
          </p:nvPr>
        </p:nvSpPr>
        <p:spPr>
          <a:xfrm>
            <a:off x="512000" y="1752367"/>
            <a:ext cx="4692297" cy="110101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Char char="●"/>
            </a:pPr>
            <a:r>
              <a:rPr lang="en-US" sz="2400" dirty="0">
                <a:solidFill>
                  <a:srgbClr val="064453"/>
                </a:solidFill>
              </a:rPr>
              <a:t>Lost jobs</a:t>
            </a:r>
            <a:endParaRPr sz="2400" dirty="0">
              <a:solidFill>
                <a:srgbClr val="064453"/>
              </a:solidFill>
            </a:endParaRPr>
          </a:p>
          <a:p>
            <a:pPr marL="457200" lvl="0" indent="-381000" algn="l" rtl="0">
              <a:spcBef>
                <a:spcPts val="0"/>
              </a:spcBef>
              <a:spcAft>
                <a:spcPts val="0"/>
              </a:spcAft>
              <a:buClr>
                <a:srgbClr val="FFFFFF"/>
              </a:buClr>
              <a:buSzPts val="2400"/>
              <a:buChar char="●"/>
            </a:pPr>
            <a:r>
              <a:rPr lang="en-US" sz="2400" dirty="0">
                <a:solidFill>
                  <a:srgbClr val="064453"/>
                </a:solidFill>
              </a:rPr>
              <a:t>Lost Profit</a:t>
            </a:r>
            <a:endParaRPr sz="2400" dirty="0">
              <a:solidFill>
                <a:srgbClr val="064453"/>
              </a:solidFill>
            </a:endParaRPr>
          </a:p>
          <a:p>
            <a:pPr marL="457200" lvl="0" indent="-381000" algn="l" rtl="0">
              <a:spcBef>
                <a:spcPts val="0"/>
              </a:spcBef>
              <a:spcAft>
                <a:spcPts val="0"/>
              </a:spcAft>
              <a:buClr>
                <a:srgbClr val="FFFFFF"/>
              </a:buClr>
              <a:buSzPts val="2400"/>
              <a:buChar char="●"/>
            </a:pPr>
            <a:r>
              <a:rPr lang="en-US" sz="2400" dirty="0">
                <a:solidFill>
                  <a:srgbClr val="064453"/>
                </a:solidFill>
              </a:rPr>
              <a:t>Increased Sales and Marketing Expenses</a:t>
            </a:r>
            <a:endParaRPr sz="2400" dirty="0">
              <a:solidFill>
                <a:srgbClr val="064453"/>
              </a:solidFill>
            </a:endParaRPr>
          </a:p>
          <a:p>
            <a:pPr marL="457200" lvl="0" indent="-381000" algn="l" rtl="0">
              <a:spcBef>
                <a:spcPts val="0"/>
              </a:spcBef>
              <a:spcAft>
                <a:spcPts val="0"/>
              </a:spcAft>
              <a:buClr>
                <a:srgbClr val="FFFFFF"/>
              </a:buClr>
              <a:buSzPts val="2400"/>
              <a:buChar char="●"/>
            </a:pPr>
            <a:r>
              <a:rPr lang="en-US" sz="2400" dirty="0">
                <a:solidFill>
                  <a:srgbClr val="064453"/>
                </a:solidFill>
              </a:rPr>
              <a:t>Additional Work Created/Lost Productivity</a:t>
            </a:r>
            <a:endParaRPr sz="2400" dirty="0">
              <a:solidFill>
                <a:srgbClr val="064453"/>
              </a:solidFill>
            </a:endParaRPr>
          </a:p>
          <a:p>
            <a:pPr marL="457200" lvl="0" indent="-381000" algn="l" rtl="0">
              <a:spcBef>
                <a:spcPts val="0"/>
              </a:spcBef>
              <a:spcAft>
                <a:spcPts val="0"/>
              </a:spcAft>
              <a:buClr>
                <a:srgbClr val="FFFFFF"/>
              </a:buClr>
              <a:buSzPts val="2400"/>
              <a:buChar char="●"/>
            </a:pPr>
            <a:r>
              <a:rPr lang="en-US" sz="2400" dirty="0">
                <a:solidFill>
                  <a:srgbClr val="064453"/>
                </a:solidFill>
              </a:rPr>
              <a:t>Increased stress</a:t>
            </a:r>
            <a:endParaRPr sz="2400" dirty="0">
              <a:solidFill>
                <a:srgbClr val="064453"/>
              </a:solidFill>
            </a:endParaRPr>
          </a:p>
          <a:p>
            <a:pPr marL="76200" lvl="0" indent="0" algn="l" rtl="0">
              <a:spcBef>
                <a:spcPts val="0"/>
              </a:spcBef>
              <a:spcAft>
                <a:spcPts val="0"/>
              </a:spcAft>
              <a:buClr>
                <a:srgbClr val="FFFFFF"/>
              </a:buClr>
              <a:buSzPts val="2400"/>
              <a:buNone/>
            </a:pPr>
            <a:endParaRPr sz="2400" dirty="0">
              <a:solidFill>
                <a:srgbClr val="FFFFFF"/>
              </a:solidFill>
            </a:endParaRPr>
          </a:p>
        </p:txBody>
      </p:sp>
      <p:pic>
        <p:nvPicPr>
          <p:cNvPr id="1026" name="Picture 2" descr="Image result for cartoon about customer loss">
            <a:extLst>
              <a:ext uri="{FF2B5EF4-FFF2-40B4-BE49-F238E27FC236}">
                <a16:creationId xmlns:a16="http://schemas.microsoft.com/office/drawing/2014/main" id="{12CBA4EA-BDD4-4AE5-8C5D-2D053B462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956" y="1589334"/>
            <a:ext cx="2802666" cy="2718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606"/>
        <p:cNvGrpSpPr/>
        <p:nvPr/>
      </p:nvGrpSpPr>
      <p:grpSpPr>
        <a:xfrm>
          <a:off x="0" y="0"/>
          <a:ext cx="0" cy="0"/>
          <a:chOff x="0" y="0"/>
          <a:chExt cx="0" cy="0"/>
        </a:xfrm>
      </p:grpSpPr>
      <p:sp>
        <p:nvSpPr>
          <p:cNvPr id="607" name="Google Shape;607;p16"/>
          <p:cNvSpPr txBox="1">
            <a:spLocks noGrp="1"/>
          </p:cNvSpPr>
          <p:nvPr>
            <p:ph type="title"/>
          </p:nvPr>
        </p:nvSpPr>
        <p:spPr>
          <a:xfrm>
            <a:off x="215265" y="14899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sz="2000" b="1" dirty="0">
                <a:solidFill>
                  <a:srgbClr val="00B050"/>
                </a:solidFill>
              </a:rPr>
              <a:t>Germany</a:t>
            </a:r>
            <a:r>
              <a:rPr lang="en-US" sz="2000" b="1" dirty="0">
                <a:solidFill>
                  <a:srgbClr val="064453"/>
                </a:solidFill>
              </a:rPr>
              <a:t> had the highest Churn Rate</a:t>
            </a:r>
            <a:br>
              <a:rPr lang="en-US" sz="2000" b="1" dirty="0">
                <a:solidFill>
                  <a:srgbClr val="064453"/>
                </a:solidFill>
              </a:rPr>
            </a:br>
            <a:r>
              <a:rPr lang="en-US" sz="2000" b="1" dirty="0">
                <a:solidFill>
                  <a:srgbClr val="064453"/>
                </a:solidFill>
              </a:rPr>
              <a:t>and </a:t>
            </a:r>
            <a:r>
              <a:rPr lang="en-US" sz="2000" b="1" dirty="0">
                <a:solidFill>
                  <a:schemeClr val="tx1">
                    <a:lumMod val="50000"/>
                  </a:schemeClr>
                </a:solidFill>
              </a:rPr>
              <a:t>France </a:t>
            </a:r>
            <a:r>
              <a:rPr lang="en-US" sz="2000" b="1" dirty="0">
                <a:solidFill>
                  <a:srgbClr val="064453"/>
                </a:solidFill>
              </a:rPr>
              <a:t>the lowest with both having similar bank balances profile though France had slightly higher balances</a:t>
            </a:r>
            <a:endParaRPr sz="2000" dirty="0"/>
          </a:p>
        </p:txBody>
      </p:sp>
      <p:pic>
        <p:nvPicPr>
          <p:cNvPr id="2052" name="Picture 4">
            <a:extLst>
              <a:ext uri="{FF2B5EF4-FFF2-40B4-BE49-F238E27FC236}">
                <a16:creationId xmlns:a16="http://schemas.microsoft.com/office/drawing/2014/main" id="{54FDAA71-5A01-4F20-93DF-7DD96B704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512" y="1402080"/>
            <a:ext cx="6064983" cy="381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8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625"/>
        <p:cNvGrpSpPr/>
        <p:nvPr/>
      </p:nvGrpSpPr>
      <p:grpSpPr>
        <a:xfrm>
          <a:off x="0" y="0"/>
          <a:ext cx="0" cy="0"/>
          <a:chOff x="0" y="0"/>
          <a:chExt cx="0" cy="0"/>
        </a:xfrm>
      </p:grpSpPr>
      <p:sp>
        <p:nvSpPr>
          <p:cNvPr id="626" name="Google Shape;626;g65a601d882_0_10"/>
          <p:cNvSpPr txBox="1">
            <a:spLocks noGrp="1"/>
          </p:cNvSpPr>
          <p:nvPr>
            <p:ph type="title"/>
          </p:nvPr>
        </p:nvSpPr>
        <p:spPr>
          <a:xfrm>
            <a:off x="353305" y="25557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rgbClr val="000000"/>
                </a:solidFill>
              </a:rPr>
              <a:t>Step 3 – Data Wrangling</a:t>
            </a:r>
            <a:endParaRPr b="1" dirty="0">
              <a:solidFill>
                <a:srgbClr val="000000"/>
              </a:solidFill>
            </a:endParaRPr>
          </a:p>
        </p:txBody>
      </p:sp>
      <p:sp>
        <p:nvSpPr>
          <p:cNvPr id="627" name="Google Shape;627;g65a601d882_0_10"/>
          <p:cNvSpPr txBox="1">
            <a:spLocks noGrp="1"/>
          </p:cNvSpPr>
          <p:nvPr>
            <p:ph type="body" idx="1"/>
          </p:nvPr>
        </p:nvSpPr>
        <p:spPr>
          <a:xfrm>
            <a:off x="167133" y="1166100"/>
            <a:ext cx="8809734" cy="28113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SzPts val="1300"/>
              <a:buFont typeface="Noto Sans Symbols"/>
              <a:buNone/>
            </a:pPr>
            <a:endParaRPr b="1" dirty="0"/>
          </a:p>
          <a:p>
            <a:pPr marL="146050" lvl="0" indent="0" algn="l" rtl="0">
              <a:spcBef>
                <a:spcPts val="0"/>
              </a:spcBef>
              <a:spcAft>
                <a:spcPts val="0"/>
              </a:spcAft>
              <a:buSzPts val="1300"/>
              <a:buNone/>
            </a:pPr>
            <a:r>
              <a:rPr lang="en-US" sz="2400" dirty="0">
                <a:solidFill>
                  <a:schemeClr val="tx2">
                    <a:lumMod val="10000"/>
                  </a:schemeClr>
                </a:solidFill>
              </a:rPr>
              <a:t>My Dataset had no “Null” values </a:t>
            </a:r>
          </a:p>
          <a:p>
            <a:pPr marL="146050" lvl="0" indent="0" algn="l" rtl="0">
              <a:spcBef>
                <a:spcPts val="0"/>
              </a:spcBef>
              <a:spcAft>
                <a:spcPts val="0"/>
              </a:spcAft>
              <a:buSzPts val="1300"/>
              <a:buNone/>
            </a:pPr>
            <a:r>
              <a:rPr lang="en-US" sz="2400" dirty="0">
                <a:solidFill>
                  <a:schemeClr val="tx2">
                    <a:lumMod val="10000"/>
                  </a:schemeClr>
                </a:solidFill>
              </a:rPr>
              <a:t>so no need to fill or add mean data</a:t>
            </a:r>
          </a:p>
          <a:p>
            <a:pPr marL="146050" lvl="0" indent="0" algn="l" rtl="0">
              <a:spcBef>
                <a:spcPts val="0"/>
              </a:spcBef>
              <a:spcAft>
                <a:spcPts val="0"/>
              </a:spcAft>
              <a:buSzPts val="1300"/>
              <a:buNone/>
            </a:pPr>
            <a:r>
              <a:rPr lang="en-US" sz="2400" dirty="0">
                <a:solidFill>
                  <a:schemeClr val="tx2">
                    <a:lumMod val="10000"/>
                  </a:schemeClr>
                </a:solidFill>
              </a:rPr>
              <a:t>From my Data Set I dropped </a:t>
            </a:r>
          </a:p>
          <a:p>
            <a:pPr marL="146050" lvl="0" indent="0" algn="l" rtl="0">
              <a:spcBef>
                <a:spcPts val="0"/>
              </a:spcBef>
              <a:spcAft>
                <a:spcPts val="0"/>
              </a:spcAft>
              <a:buSzPts val="1300"/>
              <a:buNone/>
            </a:pPr>
            <a:r>
              <a:rPr lang="en-US" sz="2400" dirty="0">
                <a:solidFill>
                  <a:schemeClr val="tx2">
                    <a:lumMod val="10000"/>
                  </a:schemeClr>
                </a:solidFill>
              </a:rPr>
              <a:t>Columns that had </a:t>
            </a:r>
          </a:p>
          <a:p>
            <a:pPr marL="146050" lvl="0" indent="0" algn="l" rtl="0">
              <a:spcBef>
                <a:spcPts val="0"/>
              </a:spcBef>
              <a:spcAft>
                <a:spcPts val="0"/>
              </a:spcAft>
              <a:buSzPts val="1300"/>
              <a:buNone/>
            </a:pPr>
            <a:r>
              <a:rPr lang="en-US" sz="2400" dirty="0">
                <a:solidFill>
                  <a:schemeClr val="tx2">
                    <a:lumMod val="10000"/>
                  </a:schemeClr>
                </a:solidFill>
              </a:rPr>
              <a:t>zero impact on my results:</a:t>
            </a:r>
          </a:p>
          <a:p>
            <a:pPr marL="457200" lvl="0" indent="-311150" algn="l" rtl="0">
              <a:spcBef>
                <a:spcPts val="0"/>
              </a:spcBef>
              <a:spcAft>
                <a:spcPts val="0"/>
              </a:spcAft>
              <a:buSzPts val="1300"/>
              <a:buFont typeface="Noto Sans Symbols"/>
              <a:buChar char="❑"/>
            </a:pPr>
            <a:endParaRPr lang="en-US" sz="2400" dirty="0"/>
          </a:p>
          <a:p>
            <a:pPr marL="457200" lvl="0" indent="-311150" algn="l" rtl="0">
              <a:spcBef>
                <a:spcPts val="0"/>
              </a:spcBef>
              <a:spcAft>
                <a:spcPts val="0"/>
              </a:spcAft>
              <a:buSzPts val="1300"/>
              <a:buFont typeface="Noto Sans Symbols"/>
              <a:buChar char="❑"/>
            </a:pPr>
            <a:endParaRPr lang="en-US" sz="2400" dirty="0"/>
          </a:p>
          <a:p>
            <a:pPr marL="457200" lvl="0" indent="-311150" algn="l" rtl="0">
              <a:spcBef>
                <a:spcPts val="0"/>
              </a:spcBef>
              <a:spcAft>
                <a:spcPts val="0"/>
              </a:spcAft>
              <a:buSzPts val="1300"/>
              <a:buFont typeface="Noto Sans Symbols"/>
              <a:buChar char="❑"/>
            </a:pPr>
            <a:endParaRPr lang="fr-FR" sz="2400" dirty="0"/>
          </a:p>
          <a:p>
            <a:pPr marL="457200" lvl="0" indent="-311150" algn="l" rtl="0">
              <a:spcBef>
                <a:spcPts val="0"/>
              </a:spcBef>
              <a:spcAft>
                <a:spcPts val="0"/>
              </a:spcAft>
              <a:buSzPts val="1300"/>
              <a:buFont typeface="Noto Sans Symbols"/>
              <a:buChar char="❑"/>
            </a:pPr>
            <a:endParaRPr sz="2400" dirty="0"/>
          </a:p>
          <a:p>
            <a:pPr marL="152400" lvl="0" indent="0" algn="l" rtl="0">
              <a:spcBef>
                <a:spcPts val="0"/>
              </a:spcBef>
              <a:spcAft>
                <a:spcPts val="0"/>
              </a:spcAft>
              <a:buClr>
                <a:srgbClr val="000000"/>
              </a:buClr>
              <a:buSzPts val="1200"/>
              <a:buNone/>
            </a:pPr>
            <a:endParaRPr sz="1200" dirty="0">
              <a:solidFill>
                <a:srgbClr val="000000"/>
              </a:solidFill>
            </a:endParaRPr>
          </a:p>
        </p:txBody>
      </p:sp>
      <p:pic>
        <p:nvPicPr>
          <p:cNvPr id="2" name="Picture 1">
            <a:extLst>
              <a:ext uri="{FF2B5EF4-FFF2-40B4-BE49-F238E27FC236}">
                <a16:creationId xmlns:a16="http://schemas.microsoft.com/office/drawing/2014/main" id="{46D21C74-D397-483C-BF0C-9144170F1631}"/>
              </a:ext>
            </a:extLst>
          </p:cNvPr>
          <p:cNvPicPr>
            <a:picLocks noChangeAspect="1"/>
          </p:cNvPicPr>
          <p:nvPr/>
        </p:nvPicPr>
        <p:blipFill>
          <a:blip r:embed="rId3"/>
          <a:stretch>
            <a:fillRect/>
          </a:stretch>
        </p:blipFill>
        <p:spPr>
          <a:xfrm>
            <a:off x="1079952" y="3467243"/>
            <a:ext cx="6455753" cy="539049"/>
          </a:xfrm>
          <a:prstGeom prst="rect">
            <a:avLst/>
          </a:prstGeom>
        </p:spPr>
      </p:pic>
      <p:pic>
        <p:nvPicPr>
          <p:cNvPr id="3" name="Picture 2">
            <a:extLst>
              <a:ext uri="{FF2B5EF4-FFF2-40B4-BE49-F238E27FC236}">
                <a16:creationId xmlns:a16="http://schemas.microsoft.com/office/drawing/2014/main" id="{E7B7127D-9184-423A-9315-DC540015A742}"/>
              </a:ext>
            </a:extLst>
          </p:cNvPr>
          <p:cNvPicPr>
            <a:picLocks noChangeAspect="1"/>
          </p:cNvPicPr>
          <p:nvPr/>
        </p:nvPicPr>
        <p:blipFill>
          <a:blip r:embed="rId4"/>
          <a:stretch>
            <a:fillRect/>
          </a:stretch>
        </p:blipFill>
        <p:spPr>
          <a:xfrm>
            <a:off x="5753449" y="1009793"/>
            <a:ext cx="2543175" cy="2457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625"/>
        <p:cNvGrpSpPr/>
        <p:nvPr/>
      </p:nvGrpSpPr>
      <p:grpSpPr>
        <a:xfrm>
          <a:off x="0" y="0"/>
          <a:ext cx="0" cy="0"/>
          <a:chOff x="0" y="0"/>
          <a:chExt cx="0" cy="0"/>
        </a:xfrm>
      </p:grpSpPr>
      <p:sp>
        <p:nvSpPr>
          <p:cNvPr id="626" name="Google Shape;626;g65a601d882_0_10"/>
          <p:cNvSpPr txBox="1">
            <a:spLocks noGrp="1"/>
          </p:cNvSpPr>
          <p:nvPr>
            <p:ph type="title"/>
          </p:nvPr>
        </p:nvSpPr>
        <p:spPr>
          <a:xfrm>
            <a:off x="353305" y="25557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rgbClr val="000000"/>
                </a:solidFill>
              </a:rPr>
              <a:t>Step 3 – Data Wrangling</a:t>
            </a:r>
            <a:endParaRPr b="1" dirty="0">
              <a:solidFill>
                <a:srgbClr val="000000"/>
              </a:solidFill>
            </a:endParaRPr>
          </a:p>
        </p:txBody>
      </p:sp>
      <p:sp>
        <p:nvSpPr>
          <p:cNvPr id="627" name="Google Shape;627;g65a601d882_0_10"/>
          <p:cNvSpPr txBox="1">
            <a:spLocks noGrp="1"/>
          </p:cNvSpPr>
          <p:nvPr>
            <p:ph type="body" idx="1"/>
          </p:nvPr>
        </p:nvSpPr>
        <p:spPr>
          <a:xfrm>
            <a:off x="238643" y="1422854"/>
            <a:ext cx="8485377" cy="2297792"/>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SzPts val="1300"/>
              <a:buFont typeface="Noto Sans Symbols"/>
              <a:buNone/>
            </a:pPr>
            <a:endParaRPr b="1" dirty="0"/>
          </a:p>
          <a:p>
            <a:pPr marL="146050" lvl="0" indent="0" algn="l" rtl="0">
              <a:spcBef>
                <a:spcPts val="0"/>
              </a:spcBef>
              <a:spcAft>
                <a:spcPts val="0"/>
              </a:spcAft>
              <a:buSzPts val="1300"/>
              <a:buNone/>
            </a:pPr>
            <a:r>
              <a:rPr lang="en-US" sz="2400" dirty="0">
                <a:solidFill>
                  <a:schemeClr val="tx2">
                    <a:lumMod val="10000"/>
                  </a:schemeClr>
                </a:solidFill>
              </a:rPr>
              <a:t>I introduce </a:t>
            </a:r>
            <a:r>
              <a:rPr lang="en-US" sz="2400" b="1" dirty="0">
                <a:solidFill>
                  <a:schemeClr val="tx2">
                    <a:lumMod val="10000"/>
                  </a:schemeClr>
                </a:solidFill>
              </a:rPr>
              <a:t>3 new variables </a:t>
            </a:r>
            <a:r>
              <a:rPr lang="en-US" sz="2400" dirty="0">
                <a:solidFill>
                  <a:schemeClr val="tx2">
                    <a:lumMod val="10000"/>
                  </a:schemeClr>
                </a:solidFill>
              </a:rPr>
              <a:t>by combining </a:t>
            </a:r>
            <a:r>
              <a:rPr lang="en-US" sz="2400" b="1" dirty="0">
                <a:solidFill>
                  <a:schemeClr val="tx2">
                    <a:lumMod val="10000"/>
                  </a:schemeClr>
                </a:solidFill>
              </a:rPr>
              <a:t>3 existing variables </a:t>
            </a:r>
            <a:r>
              <a:rPr lang="en-US" sz="2400" dirty="0">
                <a:solidFill>
                  <a:schemeClr val="tx2">
                    <a:lumMod val="10000"/>
                  </a:schemeClr>
                </a:solidFill>
              </a:rPr>
              <a:t>as they had correlations to each other and would improve my analysis.</a:t>
            </a:r>
          </a:p>
          <a:p>
            <a:pPr marL="146050" lvl="0" indent="0" algn="l" rtl="0">
              <a:spcBef>
                <a:spcPts val="0"/>
              </a:spcBef>
              <a:spcAft>
                <a:spcPts val="0"/>
              </a:spcAft>
              <a:buSzPts val="1300"/>
              <a:buNone/>
            </a:pPr>
            <a:endParaRPr lang="en-US" sz="2400" dirty="0">
              <a:solidFill>
                <a:schemeClr val="tx2">
                  <a:lumMod val="10000"/>
                </a:schemeClr>
              </a:solidFill>
            </a:endParaRPr>
          </a:p>
          <a:p>
            <a:pPr marL="146050" indent="0">
              <a:buNone/>
            </a:pPr>
            <a:r>
              <a:rPr lang="en-US" sz="2400" dirty="0">
                <a:solidFill>
                  <a:schemeClr val="tx2">
                    <a:lumMod val="10000"/>
                  </a:schemeClr>
                </a:solidFill>
              </a:rPr>
              <a:t>I created 3 new variables that correlated to each other to better: Balance/Salary, </a:t>
            </a:r>
            <a:r>
              <a:rPr lang="en-US" sz="2400" dirty="0" err="1">
                <a:solidFill>
                  <a:schemeClr val="tx2">
                    <a:lumMod val="10000"/>
                  </a:schemeClr>
                </a:solidFill>
              </a:rPr>
              <a:t>TenurebyAge</a:t>
            </a:r>
            <a:r>
              <a:rPr lang="en-US" sz="2400" dirty="0">
                <a:solidFill>
                  <a:schemeClr val="tx2">
                    <a:lumMod val="10000"/>
                  </a:schemeClr>
                </a:solidFill>
              </a:rPr>
              <a:t>, and </a:t>
            </a:r>
            <a:r>
              <a:rPr lang="en-US" sz="2400" dirty="0" err="1">
                <a:solidFill>
                  <a:schemeClr val="tx2">
                    <a:lumMod val="10000"/>
                  </a:schemeClr>
                </a:solidFill>
              </a:rPr>
              <a:t>CreditScore</a:t>
            </a:r>
            <a:r>
              <a:rPr lang="en-US" sz="2400" dirty="0">
                <a:solidFill>
                  <a:schemeClr val="tx2">
                    <a:lumMod val="10000"/>
                  </a:schemeClr>
                </a:solidFill>
              </a:rPr>
              <a:t> Given Age</a:t>
            </a:r>
          </a:p>
          <a:p>
            <a:pPr marL="146050" lvl="0" indent="0" algn="l" rtl="0">
              <a:spcBef>
                <a:spcPts val="0"/>
              </a:spcBef>
              <a:spcAft>
                <a:spcPts val="0"/>
              </a:spcAft>
              <a:buSzPts val="1300"/>
              <a:buNone/>
            </a:pPr>
            <a:endParaRPr lang="en-US" sz="2400" dirty="0"/>
          </a:p>
          <a:p>
            <a:pPr marL="146050" lvl="0" indent="0" algn="l" rtl="0">
              <a:spcBef>
                <a:spcPts val="0"/>
              </a:spcBef>
              <a:spcAft>
                <a:spcPts val="0"/>
              </a:spcAft>
              <a:buSzPts val="1300"/>
              <a:buNone/>
            </a:pPr>
            <a:endParaRPr lang="en-US" sz="2400" dirty="0"/>
          </a:p>
          <a:p>
            <a:pPr marL="146050" lvl="0" indent="0" algn="l" rtl="0">
              <a:spcBef>
                <a:spcPts val="0"/>
              </a:spcBef>
              <a:spcAft>
                <a:spcPts val="0"/>
              </a:spcAft>
              <a:buSzPts val="1300"/>
              <a:buNone/>
            </a:pPr>
            <a:endParaRPr lang="en-US" sz="2400" dirty="0"/>
          </a:p>
          <a:p>
            <a:pPr marL="146050" lvl="0" indent="0" algn="l" rtl="0">
              <a:spcBef>
                <a:spcPts val="0"/>
              </a:spcBef>
              <a:spcAft>
                <a:spcPts val="0"/>
              </a:spcAft>
              <a:buSzPts val="1300"/>
              <a:buNone/>
            </a:pPr>
            <a:endParaRPr lang="en-US" sz="2400" dirty="0"/>
          </a:p>
          <a:p>
            <a:pPr marL="146050" lvl="0" indent="0" algn="l" rtl="0">
              <a:spcBef>
                <a:spcPts val="0"/>
              </a:spcBef>
              <a:spcAft>
                <a:spcPts val="0"/>
              </a:spcAft>
              <a:buSzPts val="1300"/>
              <a:buNone/>
            </a:pPr>
            <a:endParaRPr lang="en-US" sz="2400" dirty="0"/>
          </a:p>
          <a:p>
            <a:pPr marL="457200" lvl="0" indent="-311150" algn="l" rtl="0">
              <a:spcBef>
                <a:spcPts val="0"/>
              </a:spcBef>
              <a:spcAft>
                <a:spcPts val="0"/>
              </a:spcAft>
              <a:buSzPts val="1300"/>
              <a:buFont typeface="Noto Sans Symbols"/>
              <a:buChar char="❑"/>
            </a:pPr>
            <a:endParaRPr lang="en-US" sz="2400" dirty="0"/>
          </a:p>
          <a:p>
            <a:pPr marL="457200" lvl="0" indent="-311150" algn="l" rtl="0">
              <a:spcBef>
                <a:spcPts val="0"/>
              </a:spcBef>
              <a:spcAft>
                <a:spcPts val="0"/>
              </a:spcAft>
              <a:buSzPts val="1300"/>
              <a:buFont typeface="Noto Sans Symbols"/>
              <a:buChar char="❑"/>
            </a:pPr>
            <a:endParaRPr lang="en-US" sz="2400" dirty="0"/>
          </a:p>
          <a:p>
            <a:pPr marL="457200" lvl="0" indent="-311150" algn="l" rtl="0">
              <a:spcBef>
                <a:spcPts val="0"/>
              </a:spcBef>
              <a:spcAft>
                <a:spcPts val="0"/>
              </a:spcAft>
              <a:buSzPts val="1300"/>
              <a:buFont typeface="Noto Sans Symbols"/>
              <a:buChar char="❑"/>
            </a:pPr>
            <a:endParaRPr lang="fr-FR" sz="2400" dirty="0"/>
          </a:p>
          <a:p>
            <a:pPr marL="457200" lvl="0" indent="-311150" algn="l" rtl="0">
              <a:spcBef>
                <a:spcPts val="0"/>
              </a:spcBef>
              <a:spcAft>
                <a:spcPts val="0"/>
              </a:spcAft>
              <a:buSzPts val="1300"/>
              <a:buFont typeface="Noto Sans Symbols"/>
              <a:buChar char="❑"/>
            </a:pPr>
            <a:endParaRPr sz="2400" dirty="0"/>
          </a:p>
          <a:p>
            <a:pPr marL="152400" lvl="0" indent="0" algn="l" rtl="0">
              <a:spcBef>
                <a:spcPts val="0"/>
              </a:spcBef>
              <a:spcAft>
                <a:spcPts val="0"/>
              </a:spcAft>
              <a:buClr>
                <a:srgbClr val="000000"/>
              </a:buClr>
              <a:buSzPts val="1200"/>
              <a:buNone/>
            </a:pPr>
            <a:endParaRPr sz="1200" dirty="0">
              <a:solidFill>
                <a:srgbClr val="000000"/>
              </a:solidFill>
            </a:endParaRPr>
          </a:p>
        </p:txBody>
      </p:sp>
    </p:spTree>
    <p:extLst>
      <p:ext uri="{BB962C8B-B14F-4D97-AF65-F5344CB8AC3E}">
        <p14:creationId xmlns:p14="http://schemas.microsoft.com/office/powerpoint/2010/main" val="309166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639"/>
        <p:cNvGrpSpPr/>
        <p:nvPr/>
      </p:nvGrpSpPr>
      <p:grpSpPr>
        <a:xfrm>
          <a:off x="0" y="0"/>
          <a:ext cx="0" cy="0"/>
          <a:chOff x="0" y="0"/>
          <a:chExt cx="0" cy="0"/>
        </a:xfrm>
      </p:grpSpPr>
      <p:sp>
        <p:nvSpPr>
          <p:cNvPr id="640" name="Google Shape;640;g65a601d882_0_22"/>
          <p:cNvSpPr txBox="1">
            <a:spLocks noGrp="1"/>
          </p:cNvSpPr>
          <p:nvPr>
            <p:ph type="title"/>
          </p:nvPr>
        </p:nvSpPr>
        <p:spPr>
          <a:xfrm>
            <a:off x="173536" y="327048"/>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64453"/>
              </a:buClr>
              <a:buSzPts val="2800"/>
              <a:buFont typeface="Century Gothic"/>
              <a:buNone/>
            </a:pPr>
            <a:r>
              <a:rPr lang="en-US" b="1" dirty="0">
                <a:solidFill>
                  <a:srgbClr val="064453"/>
                </a:solidFill>
              </a:rPr>
              <a:t>Results of 3 New Combined Variables </a:t>
            </a:r>
            <a:endParaRPr dirty="0"/>
          </a:p>
        </p:txBody>
      </p:sp>
      <p:pic>
        <p:nvPicPr>
          <p:cNvPr id="6" name="Picture 5">
            <a:extLst>
              <a:ext uri="{FF2B5EF4-FFF2-40B4-BE49-F238E27FC236}">
                <a16:creationId xmlns:a16="http://schemas.microsoft.com/office/drawing/2014/main" id="{D510741F-8A55-4610-967D-B30218BA58B4}"/>
              </a:ext>
            </a:extLst>
          </p:cNvPr>
          <p:cNvPicPr/>
          <p:nvPr/>
        </p:nvPicPr>
        <p:blipFill>
          <a:blip r:embed="rId3"/>
          <a:stretch>
            <a:fillRect/>
          </a:stretch>
        </p:blipFill>
        <p:spPr>
          <a:xfrm>
            <a:off x="264976" y="2229318"/>
            <a:ext cx="2678972" cy="2159803"/>
          </a:xfrm>
          <a:prstGeom prst="rect">
            <a:avLst/>
          </a:prstGeom>
        </p:spPr>
      </p:pic>
      <p:pic>
        <p:nvPicPr>
          <p:cNvPr id="7" name="Picture 6">
            <a:extLst>
              <a:ext uri="{FF2B5EF4-FFF2-40B4-BE49-F238E27FC236}">
                <a16:creationId xmlns:a16="http://schemas.microsoft.com/office/drawing/2014/main" id="{3D96FDDD-905C-4765-A941-AD81966FBB95}"/>
              </a:ext>
            </a:extLst>
          </p:cNvPr>
          <p:cNvPicPr/>
          <p:nvPr/>
        </p:nvPicPr>
        <p:blipFill>
          <a:blip r:embed="rId4"/>
          <a:stretch>
            <a:fillRect/>
          </a:stretch>
        </p:blipFill>
        <p:spPr>
          <a:xfrm>
            <a:off x="3081749" y="1326348"/>
            <a:ext cx="2678972" cy="2065072"/>
          </a:xfrm>
          <a:prstGeom prst="rect">
            <a:avLst/>
          </a:prstGeom>
        </p:spPr>
      </p:pic>
      <p:pic>
        <p:nvPicPr>
          <p:cNvPr id="3076" name="Picture 4">
            <a:extLst>
              <a:ext uri="{FF2B5EF4-FFF2-40B4-BE49-F238E27FC236}">
                <a16:creationId xmlns:a16="http://schemas.microsoft.com/office/drawing/2014/main" id="{66574CC2-7CD3-488C-876A-5B3C23821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1822" y="2571750"/>
            <a:ext cx="3304428" cy="22250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1A6363-AF45-4AB3-9312-0E68270DE214}"/>
              </a:ext>
            </a:extLst>
          </p:cNvPr>
          <p:cNvSpPr txBox="1"/>
          <p:nvPr/>
        </p:nvSpPr>
        <p:spPr>
          <a:xfrm>
            <a:off x="3116737" y="3391420"/>
            <a:ext cx="2262295" cy="1477328"/>
          </a:xfrm>
          <a:prstGeom prst="rect">
            <a:avLst/>
          </a:prstGeom>
          <a:noFill/>
        </p:spPr>
        <p:txBody>
          <a:bodyPr wrap="square" rtlCol="0">
            <a:spAutoFit/>
          </a:bodyPr>
          <a:lstStyle/>
          <a:p>
            <a:r>
              <a:rPr lang="en-US" dirty="0">
                <a:solidFill>
                  <a:schemeClr val="tx2">
                    <a:lumMod val="10000"/>
                  </a:schemeClr>
                </a:solidFill>
              </a:rPr>
              <a:t>We see visit evidence of a slightly higher Churn rate among those with a higher </a:t>
            </a:r>
            <a:r>
              <a:rPr lang="en-US" dirty="0">
                <a:solidFill>
                  <a:schemeClr val="tx2">
                    <a:lumMod val="10000"/>
                  </a:schemeClr>
                </a:solidFill>
                <a:highlight>
                  <a:srgbClr val="FFFF00"/>
                </a:highlight>
              </a:rPr>
              <a:t>Balance/Salary Ratio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4300430" y="1472327"/>
            <a:ext cx="424646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tx2">
                    <a:lumMod val="10000"/>
                  </a:schemeClr>
                </a:solidFill>
              </a:rPr>
              <a:t>I use the min/max operations to scale my “continuous variables” to eliminate unnecessary variances. Min/Max is also known as </a:t>
            </a:r>
            <a:r>
              <a:rPr lang="en-US" sz="1800" b="1" dirty="0">
                <a:solidFill>
                  <a:schemeClr val="tx2">
                    <a:lumMod val="10000"/>
                  </a:schemeClr>
                </a:solidFill>
              </a:rPr>
              <a:t>“Normalization”.</a:t>
            </a:r>
            <a:r>
              <a:rPr lang="en-US" sz="1800" dirty="0">
                <a:solidFill>
                  <a:schemeClr val="tx2">
                    <a:lumMod val="10000"/>
                  </a:schemeClr>
                </a:solidFill>
              </a:rPr>
              <a:t>  This formula behind this is below: These “normalization” techniques help in comparing corresponding normalized values from two or more different data sets in a way that it eliminates the effects of the variation in the scale of the data sets i.e. a data set with large values can be easily compared with a data set of smaller values. </a:t>
            </a:r>
            <a:endParaRPr kumimoji="0" lang="en-US" altLang="en-US" sz="1800" b="0" i="0" u="none" strike="noStrike" cap="none" normalizeH="0" baseline="0" dirty="0">
              <a:ln>
                <a:noFill/>
              </a:ln>
              <a:solidFill>
                <a:schemeClr val="tx2">
                  <a:lumMod val="10000"/>
                </a:schemeClr>
              </a:solidFill>
              <a:effectLst/>
              <a:latin typeface="Arial" panose="020B0604020202020204" pitchFamily="34" charset="0"/>
            </a:endParaRPr>
          </a:p>
        </p:txBody>
      </p:sp>
      <p:pic>
        <p:nvPicPr>
          <p:cNvPr id="4100" name="Picture 15" descr="7A8E0D03">
            <a:extLst>
              <a:ext uri="{FF2B5EF4-FFF2-40B4-BE49-F238E27FC236}">
                <a16:creationId xmlns:a16="http://schemas.microsoft.com/office/drawing/2014/main" id="{4E5697AB-5F08-4CC3-82FE-721F408C1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00" y="2138489"/>
            <a:ext cx="3568161" cy="16004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53188B2-9415-4A08-8FE0-048FE3C5B74D}"/>
              </a:ext>
            </a:extLst>
          </p:cNvPr>
          <p:cNvSpPr/>
          <p:nvPr/>
        </p:nvSpPr>
        <p:spPr>
          <a:xfrm>
            <a:off x="-114570" y="247269"/>
            <a:ext cx="6119130" cy="830997"/>
          </a:xfrm>
          <a:prstGeom prst="rect">
            <a:avLst/>
          </a:prstGeom>
        </p:spPr>
        <p:txBody>
          <a:bodyPr wrap="square">
            <a:spAutoFit/>
          </a:bodyPr>
          <a:lstStyle/>
          <a:p>
            <a:r>
              <a:rPr lang="en-US" sz="2400" b="1" dirty="0"/>
              <a:t>Step </a:t>
            </a:r>
            <a:r>
              <a:rPr lang="en-US" sz="2400" b="1" dirty="0" err="1">
                <a:solidFill>
                  <a:srgbClr val="000000"/>
                </a:solidFill>
              </a:rPr>
              <a:t>Step</a:t>
            </a:r>
            <a:r>
              <a:rPr lang="en-US" sz="2400" b="1" dirty="0">
                <a:solidFill>
                  <a:srgbClr val="000000"/>
                </a:solidFill>
              </a:rPr>
              <a:t> 3 – Data Wrangling - Normalization</a:t>
            </a:r>
            <a:r>
              <a:rPr lang="en-US" sz="2400" b="1" dirty="0"/>
              <a:t>3 – Data Wrangling</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3489327" y="1336275"/>
            <a:ext cx="538162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tx2">
                    <a:lumMod val="10000"/>
                  </a:schemeClr>
                </a:solidFill>
              </a:rPr>
              <a:t>Hot Key</a:t>
            </a:r>
            <a:r>
              <a:rPr lang="en-US" dirty="0">
                <a:solidFill>
                  <a:schemeClr val="tx2">
                    <a:lumMod val="10000"/>
                  </a:schemeClr>
                </a:solidFill>
              </a:rPr>
              <a:t> encoding: In the dataset, there are some variables with numerical values, some variables with categories and some variables with binary values (0 and 1). For numerical and binary variables, we do not worry about labeling. However, we perform label encoding for the categorical variables. This step is carried out on the whole dataset. I</a:t>
            </a:r>
            <a:r>
              <a:rPr lang="en-US" b="1" dirty="0">
                <a:solidFill>
                  <a:schemeClr val="tx2">
                    <a:lumMod val="10000"/>
                  </a:schemeClr>
                </a:solidFill>
              </a:rPr>
              <a:t> “</a:t>
            </a:r>
            <a:r>
              <a:rPr lang="en-US" dirty="0">
                <a:solidFill>
                  <a:schemeClr val="tx2">
                    <a:lumMod val="10000"/>
                  </a:schemeClr>
                </a:solidFill>
              </a:rPr>
              <a:t>Hot Key” encoded the following variables: Gender and Geography to transform them to binary using a “for”/”if” statement. I performed </a:t>
            </a:r>
            <a:r>
              <a:rPr lang="en-US" b="1" dirty="0">
                <a:solidFill>
                  <a:schemeClr val="tx2">
                    <a:lumMod val="10000"/>
                  </a:schemeClr>
                </a:solidFill>
              </a:rPr>
              <a:t>“Hot Label Encoding</a:t>
            </a:r>
            <a:r>
              <a:rPr lang="en-US" dirty="0">
                <a:solidFill>
                  <a:schemeClr val="tx2">
                    <a:lumMod val="10000"/>
                  </a:schemeClr>
                </a:solidFill>
              </a:rPr>
              <a:t>” where I changed the value “0” (no churn) in the two categorical variables “Has Credit Card” and “Is Active Member” to a -1 to show a negative relationship more clearly.</a:t>
            </a:r>
          </a:p>
        </p:txBody>
      </p:sp>
      <p:sp>
        <p:nvSpPr>
          <p:cNvPr id="8" name="Rectangle 7">
            <a:extLst>
              <a:ext uri="{FF2B5EF4-FFF2-40B4-BE49-F238E27FC236}">
                <a16:creationId xmlns:a16="http://schemas.microsoft.com/office/drawing/2014/main" id="{053188B2-9415-4A08-8FE0-048FE3C5B74D}"/>
              </a:ext>
            </a:extLst>
          </p:cNvPr>
          <p:cNvSpPr/>
          <p:nvPr/>
        </p:nvSpPr>
        <p:spPr>
          <a:xfrm>
            <a:off x="418830" y="339603"/>
            <a:ext cx="6119130" cy="461665"/>
          </a:xfrm>
          <a:prstGeom prst="rect">
            <a:avLst/>
          </a:prstGeom>
        </p:spPr>
        <p:txBody>
          <a:bodyPr wrap="square">
            <a:spAutoFit/>
          </a:bodyPr>
          <a:lstStyle/>
          <a:p>
            <a:r>
              <a:rPr lang="en-US" sz="2400" b="1" dirty="0">
                <a:solidFill>
                  <a:srgbClr val="000000"/>
                </a:solidFill>
              </a:rPr>
              <a:t>Step 3 – Data Wrangling</a:t>
            </a:r>
            <a:r>
              <a:rPr lang="en-US" sz="2400" b="1" dirty="0"/>
              <a:t>3</a:t>
            </a:r>
            <a:endParaRPr lang="en-US" sz="2400" dirty="0"/>
          </a:p>
        </p:txBody>
      </p:sp>
      <p:pic>
        <p:nvPicPr>
          <p:cNvPr id="5124" name="Picture 4" descr="Image result for hot key encoding icon python">
            <a:extLst>
              <a:ext uri="{FF2B5EF4-FFF2-40B4-BE49-F238E27FC236}">
                <a16:creationId xmlns:a16="http://schemas.microsoft.com/office/drawing/2014/main" id="{5F400C6C-6EE6-4C86-A427-D86736A13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237855" y="1662788"/>
            <a:ext cx="3084965" cy="216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14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4324350" y="1655318"/>
            <a:ext cx="464819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tx2">
                    <a:lumMod val="10000"/>
                  </a:schemeClr>
                </a:solidFill>
              </a:rPr>
              <a:t>Data splitting</a:t>
            </a:r>
            <a:r>
              <a:rPr lang="en-US" dirty="0">
                <a:solidFill>
                  <a:schemeClr val="tx2">
                    <a:lumMod val="10000"/>
                  </a:schemeClr>
                </a:solidFill>
              </a:rPr>
              <a:t>: This involves splitting the label encoded dataset into train and test datasets. In this project I separated the data to</a:t>
            </a:r>
            <a:r>
              <a:rPr lang="en-US" b="1" dirty="0">
                <a:solidFill>
                  <a:schemeClr val="tx2">
                    <a:lumMod val="10000"/>
                  </a:schemeClr>
                </a:solidFill>
              </a:rPr>
              <a:t> </a:t>
            </a:r>
            <a:r>
              <a:rPr lang="en-US" dirty="0">
                <a:solidFill>
                  <a:schemeClr val="tx2">
                    <a:lumMod val="10000"/>
                  </a:schemeClr>
                </a:solidFill>
              </a:rPr>
              <a:t>a 70/30 ratio. The fractions of both classes remain the same in train (70) and test (30) datasets. This is to avoid what is known as “overfitting” of data which related to applying my newly created Churn Model to general unused data (test data) after I train my models on my “train” data set.</a:t>
            </a:r>
          </a:p>
        </p:txBody>
      </p:sp>
      <p:sp>
        <p:nvSpPr>
          <p:cNvPr id="8" name="Rectangle 7">
            <a:extLst>
              <a:ext uri="{FF2B5EF4-FFF2-40B4-BE49-F238E27FC236}">
                <a16:creationId xmlns:a16="http://schemas.microsoft.com/office/drawing/2014/main" id="{053188B2-9415-4A08-8FE0-048FE3C5B74D}"/>
              </a:ext>
            </a:extLst>
          </p:cNvPr>
          <p:cNvSpPr/>
          <p:nvPr/>
        </p:nvSpPr>
        <p:spPr>
          <a:xfrm>
            <a:off x="529319" y="487360"/>
            <a:ext cx="6119130" cy="830997"/>
          </a:xfrm>
          <a:prstGeom prst="rect">
            <a:avLst/>
          </a:prstGeom>
        </p:spPr>
        <p:txBody>
          <a:bodyPr wrap="square">
            <a:spAutoFit/>
          </a:bodyPr>
          <a:lstStyle/>
          <a:p>
            <a:r>
              <a:rPr lang="en-US" sz="2400" b="1" dirty="0">
                <a:solidFill>
                  <a:srgbClr val="000000"/>
                </a:solidFill>
              </a:rPr>
              <a:t>Step 3 – Data Wrangling</a:t>
            </a:r>
            <a:r>
              <a:rPr lang="en-US" sz="2400" b="1" dirty="0"/>
              <a:t>3 </a:t>
            </a:r>
            <a:r>
              <a:rPr lang="en-US" sz="2400" b="1" dirty="0" err="1"/>
              <a:t>rangling</a:t>
            </a:r>
            <a:r>
              <a:rPr lang="en-US" sz="2400" b="1" dirty="0"/>
              <a:t> – Data Splitting into Test/Train</a:t>
            </a:r>
            <a:endParaRPr lang="en-US" sz="2400" dirty="0"/>
          </a:p>
        </p:txBody>
      </p:sp>
      <p:pic>
        <p:nvPicPr>
          <p:cNvPr id="5124" name="Picture 4" descr="Image result for hot key encoding icon python">
            <a:extLst>
              <a:ext uri="{FF2B5EF4-FFF2-40B4-BE49-F238E27FC236}">
                <a16:creationId xmlns:a16="http://schemas.microsoft.com/office/drawing/2014/main" id="{5F400C6C-6EE6-4C86-A427-D86736A13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55" y="1803075"/>
            <a:ext cx="3264197" cy="228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3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4339590" y="1497716"/>
            <a:ext cx="421385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dirty="0">
                <a:solidFill>
                  <a:schemeClr val="tx2">
                    <a:lumMod val="10000"/>
                  </a:schemeClr>
                </a:solidFill>
              </a:rPr>
              <a:t>Modeling Pipeline </a:t>
            </a:r>
          </a:p>
          <a:p>
            <a:endParaRPr lang="en-US" sz="1800" b="1" dirty="0">
              <a:solidFill>
                <a:schemeClr val="tx2">
                  <a:lumMod val="10000"/>
                </a:schemeClr>
              </a:solidFill>
            </a:endParaRPr>
          </a:p>
          <a:p>
            <a:r>
              <a:rPr lang="en-US" sz="1800" dirty="0">
                <a:solidFill>
                  <a:schemeClr val="tx2">
                    <a:lumMod val="10000"/>
                  </a:schemeClr>
                </a:solidFill>
              </a:rPr>
              <a:t>Next, I build a </a:t>
            </a:r>
            <a:r>
              <a:rPr lang="en-US" sz="1800" b="1" dirty="0">
                <a:solidFill>
                  <a:schemeClr val="tx2">
                    <a:lumMod val="10000"/>
                  </a:schemeClr>
                </a:solidFill>
              </a:rPr>
              <a:t>“Data</a:t>
            </a:r>
            <a:r>
              <a:rPr lang="en-US" sz="1800" dirty="0">
                <a:solidFill>
                  <a:schemeClr val="tx2">
                    <a:lumMod val="10000"/>
                  </a:schemeClr>
                </a:solidFill>
              </a:rPr>
              <a:t> </a:t>
            </a:r>
            <a:r>
              <a:rPr lang="en-US" sz="1800" b="1" dirty="0">
                <a:solidFill>
                  <a:schemeClr val="tx2">
                    <a:lumMod val="10000"/>
                  </a:schemeClr>
                </a:solidFill>
              </a:rPr>
              <a:t>Pipeline” In Python</a:t>
            </a:r>
            <a:r>
              <a:rPr lang="en-US" sz="1800" dirty="0">
                <a:solidFill>
                  <a:schemeClr val="tx2">
                    <a:lumMod val="10000"/>
                  </a:schemeClr>
                </a:solidFill>
              </a:rPr>
              <a:t> which allows the me to transform data from one representation to another through a series of steps.  In other words, to ensure my hot encoding, min/max normalization and both my categorical and continuous variables continue in the test and train modeling</a:t>
            </a:r>
          </a:p>
        </p:txBody>
      </p:sp>
      <p:sp>
        <p:nvSpPr>
          <p:cNvPr id="8" name="Rectangle 7">
            <a:extLst>
              <a:ext uri="{FF2B5EF4-FFF2-40B4-BE49-F238E27FC236}">
                <a16:creationId xmlns:a16="http://schemas.microsoft.com/office/drawing/2014/main" id="{053188B2-9415-4A08-8FE0-048FE3C5B74D}"/>
              </a:ext>
            </a:extLst>
          </p:cNvPr>
          <p:cNvSpPr/>
          <p:nvPr/>
        </p:nvSpPr>
        <p:spPr>
          <a:xfrm>
            <a:off x="327389" y="453903"/>
            <a:ext cx="6119130" cy="461665"/>
          </a:xfrm>
          <a:prstGeom prst="rect">
            <a:avLst/>
          </a:prstGeom>
        </p:spPr>
        <p:txBody>
          <a:bodyPr wrap="square">
            <a:spAutoFit/>
          </a:bodyPr>
          <a:lstStyle/>
          <a:p>
            <a:r>
              <a:rPr lang="en-US" sz="2400" b="1" dirty="0">
                <a:solidFill>
                  <a:schemeClr val="tx2">
                    <a:lumMod val="10000"/>
                  </a:schemeClr>
                </a:solidFill>
              </a:rPr>
              <a:t>Step 4 – Train and Test the Data</a:t>
            </a:r>
            <a:endParaRPr lang="en-US" sz="2400" dirty="0">
              <a:solidFill>
                <a:schemeClr val="tx2">
                  <a:lumMod val="10000"/>
                </a:schemeClr>
              </a:solidFill>
            </a:endParaRPr>
          </a:p>
        </p:txBody>
      </p:sp>
      <p:pic>
        <p:nvPicPr>
          <p:cNvPr id="6148" name="Picture 4" descr="Image result for data modeling pipeline process in python icon">
            <a:extLst>
              <a:ext uri="{FF2B5EF4-FFF2-40B4-BE49-F238E27FC236}">
                <a16:creationId xmlns:a16="http://schemas.microsoft.com/office/drawing/2014/main" id="{4A3296B6-268D-4DF1-86D5-BF3D1B684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90" y="1716345"/>
            <a:ext cx="3855581" cy="242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59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8" name="Rectangle 7">
            <a:extLst>
              <a:ext uri="{FF2B5EF4-FFF2-40B4-BE49-F238E27FC236}">
                <a16:creationId xmlns:a16="http://schemas.microsoft.com/office/drawing/2014/main" id="{053188B2-9415-4A08-8FE0-048FE3C5B74D}"/>
              </a:ext>
            </a:extLst>
          </p:cNvPr>
          <p:cNvSpPr/>
          <p:nvPr/>
        </p:nvSpPr>
        <p:spPr>
          <a:xfrm>
            <a:off x="194818" y="282453"/>
            <a:ext cx="8428395" cy="830997"/>
          </a:xfrm>
          <a:prstGeom prst="rect">
            <a:avLst/>
          </a:prstGeom>
        </p:spPr>
        <p:txBody>
          <a:bodyPr wrap="square">
            <a:spAutoFit/>
          </a:bodyPr>
          <a:lstStyle/>
          <a:p>
            <a:r>
              <a:rPr lang="en-US" sz="2400" b="1" dirty="0">
                <a:solidFill>
                  <a:schemeClr val="tx2">
                    <a:lumMod val="10000"/>
                  </a:schemeClr>
                </a:solidFill>
              </a:rPr>
              <a:t>Step 4 – Train and Test the Data – Feeding the Data into an Algorithm </a:t>
            </a:r>
            <a:endParaRPr lang="en-US" sz="2400" dirty="0">
              <a:solidFill>
                <a:schemeClr val="tx2">
                  <a:lumMod val="10000"/>
                </a:schemeClr>
              </a:solidFill>
            </a:endParaRPr>
          </a:p>
        </p:txBody>
      </p:sp>
      <p:pic>
        <p:nvPicPr>
          <p:cNvPr id="10242" name="Picture 2" descr="Image result for support vector machine regression icon">
            <a:extLst>
              <a:ext uri="{FF2B5EF4-FFF2-40B4-BE49-F238E27FC236}">
                <a16:creationId xmlns:a16="http://schemas.microsoft.com/office/drawing/2014/main" id="{4A8A774C-EA83-42A4-8800-00A47C691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86" y="1740752"/>
            <a:ext cx="8102428" cy="2336481"/>
          </a:xfrm>
          <a:prstGeom prst="rect">
            <a:avLst/>
          </a:prstGeom>
          <a:noFill/>
          <a:effectLst>
            <a:softEdge rad="165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5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3773714" y="1540687"/>
            <a:ext cx="4459698"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800" b="1" dirty="0">
              <a:solidFill>
                <a:schemeClr val="tx2">
                  <a:lumMod val="10000"/>
                </a:schemeClr>
              </a:solidFill>
            </a:endParaRPr>
          </a:p>
          <a:p>
            <a:r>
              <a:rPr lang="en-US" sz="1600" b="1" dirty="0">
                <a:solidFill>
                  <a:schemeClr val="tx2">
                    <a:lumMod val="10000"/>
                  </a:schemeClr>
                </a:solidFill>
              </a:rPr>
              <a:t>Logistic Regression:</a:t>
            </a:r>
            <a:r>
              <a:rPr lang="en-US" sz="1600" dirty="0">
                <a:solidFill>
                  <a:schemeClr val="tx2">
                    <a:lumMod val="10000"/>
                  </a:schemeClr>
                </a:solidFill>
              </a:rPr>
              <a:t> Logistic Regression is one of the basic and popular algorithm to solve a classification problem. It is named as </a:t>
            </a:r>
            <a:r>
              <a:rPr lang="en-US" sz="1600" b="1" dirty="0">
                <a:solidFill>
                  <a:schemeClr val="tx2">
                    <a:lumMod val="10000"/>
                  </a:schemeClr>
                </a:solidFill>
              </a:rPr>
              <a:t>‘Logistic Regression’</a:t>
            </a:r>
            <a:r>
              <a:rPr lang="en-US" sz="1600" dirty="0">
                <a:solidFill>
                  <a:schemeClr val="tx2">
                    <a:lumMod val="10000"/>
                  </a:schemeClr>
                </a:solidFill>
              </a:rPr>
              <a:t>, because it’s underlying technique is quite the same as Linear Regression. The term “Logistic” is taken from the </a:t>
            </a:r>
            <a:r>
              <a:rPr lang="en-US" sz="1600" b="1" dirty="0">
                <a:solidFill>
                  <a:schemeClr val="tx2">
                    <a:lumMod val="10000"/>
                  </a:schemeClr>
                </a:solidFill>
              </a:rPr>
              <a:t>Logit function</a:t>
            </a:r>
            <a:r>
              <a:rPr lang="en-US" sz="1600" dirty="0">
                <a:solidFill>
                  <a:schemeClr val="tx2">
                    <a:lumMod val="10000"/>
                  </a:schemeClr>
                </a:solidFill>
              </a:rPr>
              <a:t> that is used in this method of classification which uses the Sigmoid function.  </a:t>
            </a:r>
          </a:p>
        </p:txBody>
      </p:sp>
      <p:sp>
        <p:nvSpPr>
          <p:cNvPr id="8" name="Rectangle 7">
            <a:extLst>
              <a:ext uri="{FF2B5EF4-FFF2-40B4-BE49-F238E27FC236}">
                <a16:creationId xmlns:a16="http://schemas.microsoft.com/office/drawing/2014/main" id="{053188B2-9415-4A08-8FE0-048FE3C5B74D}"/>
              </a:ext>
            </a:extLst>
          </p:cNvPr>
          <p:cNvSpPr/>
          <p:nvPr/>
        </p:nvSpPr>
        <p:spPr>
          <a:xfrm>
            <a:off x="567420" y="248163"/>
            <a:ext cx="6119130" cy="830997"/>
          </a:xfrm>
          <a:prstGeom prst="rect">
            <a:avLst/>
          </a:prstGeom>
        </p:spPr>
        <p:txBody>
          <a:bodyPr wrap="square">
            <a:spAutoFit/>
          </a:bodyPr>
          <a:lstStyle/>
          <a:p>
            <a:r>
              <a:rPr lang="en-US" sz="2400" b="1" dirty="0">
                <a:solidFill>
                  <a:schemeClr val="tx2">
                    <a:lumMod val="10000"/>
                  </a:schemeClr>
                </a:solidFill>
              </a:rPr>
              <a:t>Step 4 – Train and Test the Data – Logistic Regression – Model 1</a:t>
            </a:r>
            <a:endParaRPr lang="en-US" sz="2400" dirty="0">
              <a:solidFill>
                <a:schemeClr val="tx2">
                  <a:lumMod val="10000"/>
                </a:schemeClr>
              </a:solidFill>
            </a:endParaRPr>
          </a:p>
        </p:txBody>
      </p:sp>
      <p:pic>
        <p:nvPicPr>
          <p:cNvPr id="8198" name="Picture 6" descr="Image result for logistic regression modeling icon">
            <a:extLst>
              <a:ext uri="{FF2B5EF4-FFF2-40B4-BE49-F238E27FC236}">
                <a16:creationId xmlns:a16="http://schemas.microsoft.com/office/drawing/2014/main" id="{C401DFF1-B062-4D92-8418-006008DE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1661160"/>
            <a:ext cx="2449830" cy="244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75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63"/>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D9CCC9-6FB8-44BD-8F3C-29DF7B3F53F7}"/>
              </a:ext>
            </a:extLst>
          </p:cNvPr>
          <p:cNvPicPr>
            <a:picLocks noChangeAspect="1"/>
          </p:cNvPicPr>
          <p:nvPr/>
        </p:nvPicPr>
        <p:blipFill>
          <a:blip r:embed="rId3"/>
          <a:stretch>
            <a:fillRect/>
          </a:stretch>
        </p:blipFill>
        <p:spPr>
          <a:xfrm>
            <a:off x="1415142" y="1550652"/>
            <a:ext cx="6313715" cy="3551466"/>
          </a:xfrm>
          <a:prstGeom prst="rect">
            <a:avLst/>
          </a:prstGeom>
          <a:effectLst>
            <a:softEdge rad="101600"/>
          </a:effectLst>
        </p:spPr>
      </p:pic>
      <p:sp>
        <p:nvSpPr>
          <p:cNvPr id="564" name="Google Shape;564;p9"/>
          <p:cNvSpPr txBox="1">
            <a:spLocks noGrp="1"/>
          </p:cNvSpPr>
          <p:nvPr>
            <p:ph type="title"/>
          </p:nvPr>
        </p:nvSpPr>
        <p:spPr>
          <a:xfrm>
            <a:off x="536358" y="118570"/>
            <a:ext cx="8071282"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Just a minute sample of “better known” businesses that files Bankrupcy in 2019! We all know more!</a:t>
            </a:r>
            <a:endParaRPr b="1" dirty="0">
              <a:solidFill>
                <a:schemeClr val="bg2"/>
              </a:solidFill>
            </a:endParaRPr>
          </a:p>
        </p:txBody>
      </p:sp>
    </p:spTree>
    <p:extLst>
      <p:ext uri="{BB962C8B-B14F-4D97-AF65-F5344CB8AC3E}">
        <p14:creationId xmlns:p14="http://schemas.microsoft.com/office/powerpoint/2010/main" val="1020702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3347354" y="1062945"/>
            <a:ext cx="546867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800" b="1" dirty="0">
              <a:solidFill>
                <a:schemeClr val="tx2">
                  <a:lumMod val="10000"/>
                </a:schemeClr>
              </a:solidFill>
            </a:endParaRPr>
          </a:p>
          <a:p>
            <a:endParaRPr lang="en-US" sz="1800" b="1" dirty="0">
              <a:solidFill>
                <a:schemeClr val="tx2">
                  <a:lumMod val="10000"/>
                </a:schemeClr>
              </a:solidFill>
            </a:endParaRPr>
          </a:p>
          <a:p>
            <a:r>
              <a:rPr lang="en-US" sz="1400" b="1" dirty="0">
                <a:solidFill>
                  <a:schemeClr val="tx2">
                    <a:lumMod val="10000"/>
                  </a:schemeClr>
                </a:solidFill>
              </a:rPr>
              <a:t>Support Vector Machine (SVM)</a:t>
            </a:r>
            <a:r>
              <a:rPr lang="en-US" sz="1400" dirty="0">
                <a:solidFill>
                  <a:schemeClr val="tx2">
                    <a:lumMod val="10000"/>
                  </a:schemeClr>
                </a:solidFill>
              </a:rPr>
              <a:t> is a supervised machine learning algorithm which can be used for both classification and regression challenges. SVM is mostly used in classification problems. In this algorithm, we plot each data item as a point in n-dimensional space (where n is number of features you have) with the value of each feature being the value of a coordinate.  SVM is better suited as I need a way to separate my data into CHURN or NO CHURN and Logistic Regression uses a straight line. SVM also maximizes margin, so the model is slightly </a:t>
            </a:r>
            <a:br>
              <a:rPr lang="en-US" sz="1400" dirty="0">
                <a:solidFill>
                  <a:schemeClr val="tx2">
                    <a:lumMod val="10000"/>
                  </a:schemeClr>
                </a:solidFill>
              </a:rPr>
            </a:br>
            <a:r>
              <a:rPr lang="en-US" sz="1400" dirty="0">
                <a:solidFill>
                  <a:schemeClr val="tx2">
                    <a:lumMod val="10000"/>
                  </a:schemeClr>
                </a:solidFill>
              </a:rPr>
              <a:t>more robust, but more importantly: SVM supports kernels, so you can model even non-linear relations. Given a set of training examples, each marked for belonging to one of two categories, an SVM training algorithm builds a model that assigns new examples into one category or the other, making it a non-probabilistic binary linear classifier which my data requires to build the </a:t>
            </a:r>
            <a:r>
              <a:rPr lang="en-US" sz="1400" b="1" dirty="0">
                <a:solidFill>
                  <a:schemeClr val="tx2">
                    <a:lumMod val="10000"/>
                  </a:schemeClr>
                </a:solidFill>
              </a:rPr>
              <a:t>Churn/No Churn </a:t>
            </a:r>
            <a:r>
              <a:rPr lang="en-US" sz="1400" dirty="0">
                <a:solidFill>
                  <a:schemeClr val="tx2">
                    <a:lumMod val="10000"/>
                  </a:schemeClr>
                </a:solidFill>
              </a:rPr>
              <a:t>model as mentioned earlier. </a:t>
            </a:r>
          </a:p>
        </p:txBody>
      </p:sp>
      <p:sp>
        <p:nvSpPr>
          <p:cNvPr id="8" name="Rectangle 7">
            <a:extLst>
              <a:ext uri="{FF2B5EF4-FFF2-40B4-BE49-F238E27FC236}">
                <a16:creationId xmlns:a16="http://schemas.microsoft.com/office/drawing/2014/main" id="{053188B2-9415-4A08-8FE0-048FE3C5B74D}"/>
              </a:ext>
            </a:extLst>
          </p:cNvPr>
          <p:cNvSpPr/>
          <p:nvPr/>
        </p:nvSpPr>
        <p:spPr>
          <a:xfrm>
            <a:off x="152740" y="506431"/>
            <a:ext cx="6119130" cy="830997"/>
          </a:xfrm>
          <a:prstGeom prst="rect">
            <a:avLst/>
          </a:prstGeom>
        </p:spPr>
        <p:txBody>
          <a:bodyPr wrap="square">
            <a:spAutoFit/>
          </a:bodyPr>
          <a:lstStyle/>
          <a:p>
            <a:r>
              <a:rPr lang="en-US" sz="2400" b="1" dirty="0">
                <a:solidFill>
                  <a:schemeClr val="tx2">
                    <a:lumMod val="10000"/>
                  </a:schemeClr>
                </a:solidFill>
              </a:rPr>
              <a:t>Step 4 – Train and Test the Data – SVM </a:t>
            </a:r>
            <a:r>
              <a:rPr lang="en-US" sz="2400" b="1" dirty="0"/>
              <a:t>Model 2</a:t>
            </a:r>
            <a:endParaRPr lang="en-US" sz="2400" dirty="0"/>
          </a:p>
        </p:txBody>
      </p:sp>
      <p:pic>
        <p:nvPicPr>
          <p:cNvPr id="9218" name="Picture 2" descr="Image result for support vector machine regression icon">
            <a:extLst>
              <a:ext uri="{FF2B5EF4-FFF2-40B4-BE49-F238E27FC236}">
                <a16:creationId xmlns:a16="http://schemas.microsoft.com/office/drawing/2014/main" id="{41F1296D-C605-486E-91E1-2295A07DC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40" y="1743540"/>
            <a:ext cx="3194614" cy="18950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6A1C42-AC40-4558-AF38-04D795E20436}"/>
              </a:ext>
            </a:extLst>
          </p:cNvPr>
          <p:cNvSpPr/>
          <p:nvPr/>
        </p:nvSpPr>
        <p:spPr>
          <a:xfrm>
            <a:off x="7281764" y="4866501"/>
            <a:ext cx="1310936" cy="276999"/>
          </a:xfrm>
          <a:prstGeom prst="rect">
            <a:avLst/>
          </a:prstGeom>
        </p:spPr>
        <p:txBody>
          <a:bodyPr wrap="none">
            <a:spAutoFit/>
          </a:bodyPr>
          <a:lstStyle/>
          <a:p>
            <a:r>
              <a:rPr lang="en-US" sz="1200" dirty="0">
                <a:solidFill>
                  <a:schemeClr val="tx2">
                    <a:lumMod val="10000"/>
                  </a:schemeClr>
                </a:solidFill>
              </a:rPr>
              <a:t>Source: Wikipedia</a:t>
            </a:r>
          </a:p>
        </p:txBody>
      </p:sp>
    </p:spTree>
    <p:extLst>
      <p:ext uri="{BB962C8B-B14F-4D97-AF65-F5344CB8AC3E}">
        <p14:creationId xmlns:p14="http://schemas.microsoft.com/office/powerpoint/2010/main" val="3784158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3813810" y="1216016"/>
            <a:ext cx="467895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800" b="1" dirty="0">
              <a:solidFill>
                <a:schemeClr val="tx2">
                  <a:lumMod val="10000"/>
                </a:schemeClr>
              </a:solidFill>
            </a:endParaRPr>
          </a:p>
          <a:p>
            <a:r>
              <a:rPr lang="en-US" sz="1800" b="1" dirty="0">
                <a:solidFill>
                  <a:schemeClr val="tx2">
                    <a:lumMod val="10000"/>
                  </a:schemeClr>
                </a:solidFill>
              </a:rPr>
              <a:t>Random Forest </a:t>
            </a:r>
            <a:r>
              <a:rPr lang="en-US" dirty="0">
                <a:solidFill>
                  <a:schemeClr val="tx2">
                    <a:lumMod val="10000"/>
                  </a:schemeClr>
                </a:solidFill>
              </a:rPr>
              <a:t>works well with a mixture of numerical and categorical features which the Bank Churn data has. When features are on the various scales, it is also fine. Roughly speaking, with Random Forest you can use the data as it is.  Random Forest uses a large # of trees, works with missing values and is often considered to be a highly accurate model for both regression and classification problems.</a:t>
            </a:r>
          </a:p>
          <a:p>
            <a:endParaRPr lang="en-US" sz="1800" dirty="0"/>
          </a:p>
          <a:p>
            <a:r>
              <a:rPr lang="en-US" sz="1800" dirty="0">
                <a:solidFill>
                  <a:schemeClr val="tx2">
                    <a:lumMod val="10000"/>
                  </a:schemeClr>
                </a:solidFill>
              </a:rPr>
              <a:t>Source: Wikipedia</a:t>
            </a:r>
          </a:p>
        </p:txBody>
      </p:sp>
      <p:sp>
        <p:nvSpPr>
          <p:cNvPr id="8" name="Rectangle 7">
            <a:extLst>
              <a:ext uri="{FF2B5EF4-FFF2-40B4-BE49-F238E27FC236}">
                <a16:creationId xmlns:a16="http://schemas.microsoft.com/office/drawing/2014/main" id="{053188B2-9415-4A08-8FE0-048FE3C5B74D}"/>
              </a:ext>
            </a:extLst>
          </p:cNvPr>
          <p:cNvSpPr/>
          <p:nvPr/>
        </p:nvSpPr>
        <p:spPr>
          <a:xfrm>
            <a:off x="432300" y="511164"/>
            <a:ext cx="8279400" cy="461665"/>
          </a:xfrm>
          <a:prstGeom prst="rect">
            <a:avLst/>
          </a:prstGeom>
        </p:spPr>
        <p:txBody>
          <a:bodyPr wrap="square">
            <a:spAutoFit/>
          </a:bodyPr>
          <a:lstStyle/>
          <a:p>
            <a:r>
              <a:rPr lang="en-US" sz="2400" b="1" dirty="0">
                <a:solidFill>
                  <a:schemeClr val="tx2">
                    <a:lumMod val="10000"/>
                  </a:schemeClr>
                </a:solidFill>
              </a:rPr>
              <a:t>Step 4 – Train and Test the Data – Random Forest – </a:t>
            </a:r>
            <a:r>
              <a:rPr lang="en-US" sz="2400" b="1" dirty="0"/>
              <a:t>Model 3</a:t>
            </a:r>
            <a:endParaRPr lang="en-US" sz="2400" dirty="0"/>
          </a:p>
        </p:txBody>
      </p:sp>
      <p:pic>
        <p:nvPicPr>
          <p:cNvPr id="12292" name="Picture 4" descr="Image result for random forest algorithm icon">
            <a:extLst>
              <a:ext uri="{FF2B5EF4-FFF2-40B4-BE49-F238E27FC236}">
                <a16:creationId xmlns:a16="http://schemas.microsoft.com/office/drawing/2014/main" id="{97929CA2-815C-42AD-B5CB-7BB6AE37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655446"/>
            <a:ext cx="3154680" cy="236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266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4" name="Rectangle 5">
            <a:extLst>
              <a:ext uri="{FF2B5EF4-FFF2-40B4-BE49-F238E27FC236}">
                <a16:creationId xmlns:a16="http://schemas.microsoft.com/office/drawing/2014/main" id="{07B2E610-795F-4AB1-8A75-E8A2E969CE43}"/>
              </a:ext>
            </a:extLst>
          </p:cNvPr>
          <p:cNvSpPr>
            <a:spLocks noChangeArrowheads="1"/>
          </p:cNvSpPr>
          <p:nvPr/>
        </p:nvSpPr>
        <p:spPr bwMode="auto">
          <a:xfrm>
            <a:off x="3255645" y="1262228"/>
            <a:ext cx="554355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b="1" dirty="0">
              <a:solidFill>
                <a:schemeClr val="tx2">
                  <a:lumMod val="10000"/>
                </a:schemeClr>
              </a:solidFill>
            </a:endParaRPr>
          </a:p>
          <a:p>
            <a:r>
              <a:rPr lang="en-US" sz="1400" dirty="0">
                <a:solidFill>
                  <a:schemeClr val="tx2">
                    <a:lumMod val="10000"/>
                  </a:schemeClr>
                </a:solidFill>
              </a:rPr>
              <a:t>A ROC curve plots TPR vs. FPR at different classification thresholds. Lowering the classification threshold classifies more items as positive, thus increasing both False Positives and True Positives. </a:t>
            </a:r>
          </a:p>
          <a:p>
            <a:r>
              <a:rPr lang="en-US" sz="1400" dirty="0">
                <a:solidFill>
                  <a:schemeClr val="tx2">
                    <a:lumMod val="10000"/>
                  </a:schemeClr>
                </a:solidFill>
              </a:rPr>
              <a:t>AUC - ROC curve is a performance measurement for classification problem at various thresholds settings. ROC is a probability curve and the AUC represents degree or measure of separability. It tells how much model is capable of distinguishing between classes. The Higher the AUC, better the model is at predicting 0s as 0s and 1s as 1s. By analogy, Higher the AUC, better the model is at distinguishing between patients with disease and no disease.</a:t>
            </a:r>
          </a:p>
          <a:p>
            <a:r>
              <a:rPr lang="en-US" sz="1400" dirty="0">
                <a:solidFill>
                  <a:schemeClr val="tx2">
                    <a:lumMod val="10000"/>
                  </a:schemeClr>
                </a:solidFill>
              </a:rPr>
              <a:t>The ROC curve is plotted with TPR against the FPR where TPR is on y-axis and FPR is on the x-axis.</a:t>
            </a:r>
          </a:p>
          <a:p>
            <a:r>
              <a:rPr lang="en-US" dirty="0">
                <a:solidFill>
                  <a:schemeClr val="tx2">
                    <a:lumMod val="10000"/>
                  </a:schemeClr>
                </a:solidFill>
              </a:rPr>
              <a:t> </a:t>
            </a:r>
          </a:p>
          <a:p>
            <a:r>
              <a:rPr lang="en-US" sz="1800" dirty="0">
                <a:solidFill>
                  <a:schemeClr val="tx2">
                    <a:lumMod val="10000"/>
                  </a:schemeClr>
                </a:solidFill>
              </a:rPr>
              <a:t>Source: </a:t>
            </a:r>
            <a:r>
              <a:rPr lang="en-US" u="sng" dirty="0">
                <a:solidFill>
                  <a:schemeClr val="tx2">
                    <a:lumMod val="10000"/>
                  </a:schemeClr>
                </a:solidFill>
                <a:hlinkClick r:id="rId3">
                  <a:extLst>
                    <a:ext uri="{A12FA001-AC4F-418D-AE19-62706E023703}">
                      <ahyp:hlinkClr xmlns:ahyp="http://schemas.microsoft.com/office/drawing/2018/hyperlinkcolor" val="tx"/>
                    </a:ext>
                  </a:extLst>
                </a:hlinkClick>
              </a:rPr>
              <a:t>Toward Data Science</a:t>
            </a:r>
            <a:endParaRPr lang="en-US" dirty="0">
              <a:solidFill>
                <a:schemeClr val="tx2">
                  <a:lumMod val="10000"/>
                </a:schemeClr>
              </a:solidFill>
            </a:endParaRPr>
          </a:p>
          <a:p>
            <a:endParaRPr lang="en-US" sz="1800" dirty="0"/>
          </a:p>
        </p:txBody>
      </p:sp>
      <p:sp>
        <p:nvSpPr>
          <p:cNvPr id="8" name="Rectangle 7">
            <a:extLst>
              <a:ext uri="{FF2B5EF4-FFF2-40B4-BE49-F238E27FC236}">
                <a16:creationId xmlns:a16="http://schemas.microsoft.com/office/drawing/2014/main" id="{053188B2-9415-4A08-8FE0-048FE3C5B74D}"/>
              </a:ext>
            </a:extLst>
          </p:cNvPr>
          <p:cNvSpPr/>
          <p:nvPr/>
        </p:nvSpPr>
        <p:spPr>
          <a:xfrm>
            <a:off x="220981" y="467238"/>
            <a:ext cx="8279400" cy="461665"/>
          </a:xfrm>
          <a:prstGeom prst="rect">
            <a:avLst/>
          </a:prstGeom>
        </p:spPr>
        <p:txBody>
          <a:bodyPr wrap="square">
            <a:spAutoFit/>
          </a:bodyPr>
          <a:lstStyle/>
          <a:p>
            <a:r>
              <a:rPr lang="en-US" sz="2400" b="1" dirty="0">
                <a:solidFill>
                  <a:schemeClr val="tx2">
                    <a:lumMod val="10000"/>
                  </a:schemeClr>
                </a:solidFill>
              </a:rPr>
              <a:t>Step 5 – Accuracy Check – Did the 3 models make it?</a:t>
            </a:r>
            <a:endParaRPr lang="en-US" sz="2400" dirty="0">
              <a:solidFill>
                <a:schemeClr val="tx2">
                  <a:lumMod val="10000"/>
                </a:schemeClr>
              </a:solidFill>
            </a:endParaRPr>
          </a:p>
        </p:txBody>
      </p:sp>
      <p:pic>
        <p:nvPicPr>
          <p:cNvPr id="5" name="Picture 4" descr="Image result for what does the roc curve tell you">
            <a:extLst>
              <a:ext uri="{FF2B5EF4-FFF2-40B4-BE49-F238E27FC236}">
                <a16:creationId xmlns:a16="http://schemas.microsoft.com/office/drawing/2014/main" id="{286992ED-D7BF-4B15-BD8B-00844D54B1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0981" y="1393528"/>
            <a:ext cx="2960370" cy="2673648"/>
          </a:xfrm>
          <a:prstGeom prst="rect">
            <a:avLst/>
          </a:prstGeom>
          <a:noFill/>
          <a:ln>
            <a:noFill/>
          </a:ln>
        </p:spPr>
      </p:pic>
    </p:spTree>
    <p:extLst>
      <p:ext uri="{BB962C8B-B14F-4D97-AF65-F5344CB8AC3E}">
        <p14:creationId xmlns:p14="http://schemas.microsoft.com/office/powerpoint/2010/main" val="3207012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8" name="Rectangle 7">
            <a:extLst>
              <a:ext uri="{FF2B5EF4-FFF2-40B4-BE49-F238E27FC236}">
                <a16:creationId xmlns:a16="http://schemas.microsoft.com/office/drawing/2014/main" id="{053188B2-9415-4A08-8FE0-048FE3C5B74D}"/>
              </a:ext>
            </a:extLst>
          </p:cNvPr>
          <p:cNvSpPr/>
          <p:nvPr/>
        </p:nvSpPr>
        <p:spPr>
          <a:xfrm>
            <a:off x="567420" y="248163"/>
            <a:ext cx="8279400" cy="461665"/>
          </a:xfrm>
          <a:prstGeom prst="rect">
            <a:avLst/>
          </a:prstGeom>
        </p:spPr>
        <p:txBody>
          <a:bodyPr wrap="square">
            <a:spAutoFit/>
          </a:bodyPr>
          <a:lstStyle/>
          <a:p>
            <a:r>
              <a:rPr lang="en-US" sz="2400" b="1" dirty="0">
                <a:solidFill>
                  <a:schemeClr val="tx2">
                    <a:lumMod val="10000"/>
                  </a:schemeClr>
                </a:solidFill>
              </a:rPr>
              <a:t>Step 5 – Accuracy Check – Bank Churn Results</a:t>
            </a:r>
            <a:endParaRPr lang="en-US" sz="2400" dirty="0">
              <a:solidFill>
                <a:schemeClr val="tx2">
                  <a:lumMod val="10000"/>
                </a:schemeClr>
              </a:solidFill>
            </a:endParaRPr>
          </a:p>
        </p:txBody>
      </p:sp>
      <p:pic>
        <p:nvPicPr>
          <p:cNvPr id="6" name="Picture 5">
            <a:extLst>
              <a:ext uri="{FF2B5EF4-FFF2-40B4-BE49-F238E27FC236}">
                <a16:creationId xmlns:a16="http://schemas.microsoft.com/office/drawing/2014/main" id="{25B91BC8-CF94-4963-8EA7-D9674BB076E5}"/>
              </a:ext>
            </a:extLst>
          </p:cNvPr>
          <p:cNvPicPr/>
          <p:nvPr/>
        </p:nvPicPr>
        <p:blipFill>
          <a:blip r:embed="rId3"/>
          <a:stretch>
            <a:fillRect/>
          </a:stretch>
        </p:blipFill>
        <p:spPr>
          <a:xfrm>
            <a:off x="319770" y="1371600"/>
            <a:ext cx="5585730" cy="3523737"/>
          </a:xfrm>
          <a:prstGeom prst="rect">
            <a:avLst/>
          </a:prstGeom>
        </p:spPr>
      </p:pic>
      <p:sp>
        <p:nvSpPr>
          <p:cNvPr id="2" name="TextBox 1">
            <a:extLst>
              <a:ext uri="{FF2B5EF4-FFF2-40B4-BE49-F238E27FC236}">
                <a16:creationId xmlns:a16="http://schemas.microsoft.com/office/drawing/2014/main" id="{38F869CA-D3E5-4652-AC0B-9E238458FFB5}"/>
              </a:ext>
            </a:extLst>
          </p:cNvPr>
          <p:cNvSpPr txBox="1"/>
          <p:nvPr/>
        </p:nvSpPr>
        <p:spPr>
          <a:xfrm>
            <a:off x="6105526" y="1752600"/>
            <a:ext cx="2533649" cy="2308324"/>
          </a:xfrm>
          <a:prstGeom prst="rect">
            <a:avLst/>
          </a:prstGeom>
          <a:noFill/>
        </p:spPr>
        <p:txBody>
          <a:bodyPr wrap="square" rtlCol="0">
            <a:spAutoFit/>
          </a:bodyPr>
          <a:lstStyle/>
          <a:p>
            <a:r>
              <a:rPr lang="en-US" dirty="0">
                <a:solidFill>
                  <a:schemeClr val="tx2">
                    <a:lumMod val="10000"/>
                  </a:schemeClr>
                </a:solidFill>
              </a:rPr>
              <a:t>We see that the Random Forest Algorithm had the best results with 78% which means it is able to correctly classify the client data into a “churn” or “no churn” category 78% of the time.</a:t>
            </a:r>
          </a:p>
        </p:txBody>
      </p:sp>
    </p:spTree>
    <p:extLst>
      <p:ext uri="{BB962C8B-B14F-4D97-AF65-F5344CB8AC3E}">
        <p14:creationId xmlns:p14="http://schemas.microsoft.com/office/powerpoint/2010/main" val="771286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49"/>
        <p:cNvGrpSpPr/>
        <p:nvPr/>
      </p:nvGrpSpPr>
      <p:grpSpPr>
        <a:xfrm>
          <a:off x="0" y="0"/>
          <a:ext cx="0" cy="0"/>
          <a:chOff x="0" y="0"/>
          <a:chExt cx="0" cy="0"/>
        </a:xfrm>
      </p:grpSpPr>
      <p:sp>
        <p:nvSpPr>
          <p:cNvPr id="71" name="Rectangle 70">
            <a:extLst>
              <a:ext uri="{FF2B5EF4-FFF2-40B4-BE49-F238E27FC236}">
                <a16:creationId xmlns:a16="http://schemas.microsoft.com/office/drawing/2014/main" id="{C4D9C4F3-3A51-4F45-8A5D-AAD196BF7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053188B2-9415-4A08-8FE0-048FE3C5B74D}"/>
              </a:ext>
            </a:extLst>
          </p:cNvPr>
          <p:cNvSpPr/>
          <p:nvPr/>
        </p:nvSpPr>
        <p:spPr>
          <a:xfrm>
            <a:off x="902189" y="213132"/>
            <a:ext cx="7338060" cy="113157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4000" b="1" cap="all">
                <a:solidFill>
                  <a:schemeClr val="bg2"/>
                </a:solidFill>
                <a:latin typeface="+mj-lt"/>
                <a:ea typeface="+mj-ea"/>
                <a:cs typeface="+mj-cs"/>
              </a:rPr>
              <a:t>Final Thoughts and Conclusions</a:t>
            </a:r>
            <a:endParaRPr lang="en-US" sz="4000" cap="all">
              <a:solidFill>
                <a:schemeClr val="bg2"/>
              </a:solidFill>
              <a:latin typeface="+mj-lt"/>
              <a:ea typeface="+mj-ea"/>
              <a:cs typeface="+mj-cs"/>
            </a:endParaRPr>
          </a:p>
        </p:txBody>
      </p:sp>
      <p:sp>
        <p:nvSpPr>
          <p:cNvPr id="2" name="TextBox 1">
            <a:extLst>
              <a:ext uri="{FF2B5EF4-FFF2-40B4-BE49-F238E27FC236}">
                <a16:creationId xmlns:a16="http://schemas.microsoft.com/office/drawing/2014/main" id="{38F869CA-D3E5-4652-AC0B-9E238458FFB5}"/>
              </a:ext>
            </a:extLst>
          </p:cNvPr>
          <p:cNvSpPr txBox="1"/>
          <p:nvPr/>
        </p:nvSpPr>
        <p:spPr>
          <a:xfrm>
            <a:off x="571500" y="1508760"/>
            <a:ext cx="5028420" cy="3154680"/>
          </a:xfrm>
          <a:prstGeom prst="rect">
            <a:avLst/>
          </a:prstGeom>
        </p:spPr>
        <p:txBody>
          <a:bodyPr vert="horz" lIns="91440" tIns="45720" rIns="91440" bIns="45720" rtlCol="0">
            <a:normAutofit/>
          </a:bodyPr>
          <a:lstStyle/>
          <a:p>
            <a:pPr indent="-182880" defTabSz="914400">
              <a:lnSpc>
                <a:spcPct val="90000"/>
              </a:lnSpc>
              <a:spcAft>
                <a:spcPts val="600"/>
              </a:spcAft>
              <a:buClr>
                <a:schemeClr val="tx1"/>
              </a:buClr>
              <a:buFont typeface="Wingdings" pitchFamily="2" charset="2"/>
              <a:buChar char=""/>
            </a:pPr>
            <a:r>
              <a:rPr lang="en-US" sz="1400" dirty="0">
                <a:solidFill>
                  <a:schemeClr val="tx2">
                    <a:lumMod val="10000"/>
                  </a:schemeClr>
                </a:solidFill>
              </a:rPr>
              <a:t>Though my examination of the small data set I did discover a few significant findings:</a:t>
            </a:r>
          </a:p>
          <a:p>
            <a:pPr indent="-182880" defTabSz="914400">
              <a:lnSpc>
                <a:spcPct val="90000"/>
              </a:lnSpc>
              <a:spcAft>
                <a:spcPts val="600"/>
              </a:spcAft>
              <a:buClr>
                <a:schemeClr val="tx1"/>
              </a:buClr>
              <a:buFont typeface="Wingdings" pitchFamily="2" charset="2"/>
              <a:buChar char=""/>
            </a:pPr>
            <a:endParaRPr lang="en-US" sz="1400" dirty="0">
              <a:solidFill>
                <a:schemeClr val="tx2">
                  <a:lumMod val="10000"/>
                </a:schemeClr>
              </a:solidFill>
            </a:endParaRPr>
          </a:p>
          <a:p>
            <a:pPr marL="285750" lvl="0" indent="-182880" defTabSz="914400">
              <a:lnSpc>
                <a:spcPct val="90000"/>
              </a:lnSpc>
              <a:spcAft>
                <a:spcPts val="600"/>
              </a:spcAft>
              <a:buClr>
                <a:schemeClr val="tx1"/>
              </a:buClr>
              <a:buFont typeface="Wingdings" pitchFamily="2" charset="2"/>
              <a:buChar char=""/>
            </a:pPr>
            <a:r>
              <a:rPr lang="en-US" sz="1400" dirty="0">
                <a:solidFill>
                  <a:schemeClr val="tx2">
                    <a:lumMod val="10000"/>
                  </a:schemeClr>
                </a:solidFill>
              </a:rPr>
              <a:t>There is no significant difference in the credit score distribution between retained and churned customers.</a:t>
            </a:r>
          </a:p>
          <a:p>
            <a:pPr marL="285750" lvl="0" indent="-182880" defTabSz="914400">
              <a:lnSpc>
                <a:spcPct val="90000"/>
              </a:lnSpc>
              <a:spcAft>
                <a:spcPts val="600"/>
              </a:spcAft>
              <a:buClr>
                <a:schemeClr val="tx1"/>
              </a:buClr>
              <a:buFont typeface="Wingdings" pitchFamily="2" charset="2"/>
              <a:buChar char=""/>
            </a:pPr>
            <a:r>
              <a:rPr lang="en-US" sz="1400" dirty="0">
                <a:solidFill>
                  <a:schemeClr val="tx2">
                    <a:lumMod val="10000"/>
                  </a:schemeClr>
                </a:solidFill>
              </a:rPr>
              <a:t>The older customers </a:t>
            </a:r>
            <a:r>
              <a:rPr lang="en-US" sz="1400" dirty="0">
                <a:solidFill>
                  <a:schemeClr val="tx2">
                    <a:lumMod val="10000"/>
                  </a:schemeClr>
                </a:solidFill>
                <a:highlight>
                  <a:srgbClr val="FFFF00"/>
                </a:highlight>
              </a:rPr>
              <a:t>(over 35) </a:t>
            </a:r>
            <a:r>
              <a:rPr lang="en-US" sz="1400" dirty="0">
                <a:solidFill>
                  <a:schemeClr val="tx2">
                    <a:lumMod val="10000"/>
                  </a:schemeClr>
                </a:solidFill>
              </a:rPr>
              <a:t>are churning at a higher rate than the younger ones alluding to a difference in service preference in the age categories. The bank may need to review their target market or review the strategy for retention between the different age groups</a:t>
            </a:r>
          </a:p>
          <a:p>
            <a:pPr marL="285750" lvl="0" indent="-182880" defTabSz="914400">
              <a:lnSpc>
                <a:spcPct val="90000"/>
              </a:lnSpc>
              <a:spcAft>
                <a:spcPts val="600"/>
              </a:spcAft>
              <a:buClr>
                <a:schemeClr val="tx1"/>
              </a:buClr>
              <a:buFont typeface="Wingdings" pitchFamily="2" charset="2"/>
              <a:buChar char=""/>
            </a:pPr>
            <a:r>
              <a:rPr lang="en-US" sz="1400" dirty="0">
                <a:solidFill>
                  <a:schemeClr val="tx2">
                    <a:lumMod val="10000"/>
                  </a:schemeClr>
                </a:solidFill>
              </a:rPr>
              <a:t>Bank members with an </a:t>
            </a:r>
            <a:r>
              <a:rPr lang="en-US" sz="1400" dirty="0">
                <a:solidFill>
                  <a:schemeClr val="tx2">
                    <a:lumMod val="10000"/>
                  </a:schemeClr>
                </a:solidFill>
                <a:highlight>
                  <a:srgbClr val="FFFF00"/>
                </a:highlight>
              </a:rPr>
              <a:t>average tenure </a:t>
            </a:r>
            <a:r>
              <a:rPr lang="en-US" sz="1400" dirty="0">
                <a:solidFill>
                  <a:schemeClr val="tx2">
                    <a:lumMod val="10000"/>
                  </a:schemeClr>
                </a:solidFill>
              </a:rPr>
              <a:t>are slightly less likely to churn than those with either low or high number of tenure years.</a:t>
            </a:r>
          </a:p>
        </p:txBody>
      </p:sp>
      <p:pic>
        <p:nvPicPr>
          <p:cNvPr id="16386" name="Picture 2" descr="Image result for final thoughts graphic">
            <a:extLst>
              <a:ext uri="{FF2B5EF4-FFF2-40B4-BE49-F238E27FC236}">
                <a16:creationId xmlns:a16="http://schemas.microsoft.com/office/drawing/2014/main" id="{E02F2C45-C1D6-4754-BAF3-D7F6C3C08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7" r="30721" b="-2"/>
          <a:stretch/>
        </p:blipFill>
        <p:spPr bwMode="auto">
          <a:xfrm>
            <a:off x="5885411" y="1366521"/>
            <a:ext cx="3256665" cy="377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28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49"/>
        <p:cNvGrpSpPr/>
        <p:nvPr/>
      </p:nvGrpSpPr>
      <p:grpSpPr>
        <a:xfrm>
          <a:off x="0" y="0"/>
          <a:ext cx="0" cy="0"/>
          <a:chOff x="0" y="0"/>
          <a:chExt cx="0" cy="0"/>
        </a:xfrm>
      </p:grpSpPr>
      <p:sp>
        <p:nvSpPr>
          <p:cNvPr id="71" name="Rectangle 70">
            <a:extLst>
              <a:ext uri="{FF2B5EF4-FFF2-40B4-BE49-F238E27FC236}">
                <a16:creationId xmlns:a16="http://schemas.microsoft.com/office/drawing/2014/main" id="{C4D9C4F3-3A51-4F45-8A5D-AAD196BF7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053188B2-9415-4A08-8FE0-048FE3C5B74D}"/>
              </a:ext>
            </a:extLst>
          </p:cNvPr>
          <p:cNvSpPr/>
          <p:nvPr/>
        </p:nvSpPr>
        <p:spPr>
          <a:xfrm>
            <a:off x="902189" y="213132"/>
            <a:ext cx="7338060" cy="113157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4000" b="1" cap="all">
                <a:solidFill>
                  <a:schemeClr val="bg2"/>
                </a:solidFill>
                <a:latin typeface="+mj-lt"/>
                <a:ea typeface="+mj-ea"/>
                <a:cs typeface="+mj-cs"/>
              </a:rPr>
              <a:t>Final Thoughts and Conclusions</a:t>
            </a:r>
            <a:endParaRPr lang="en-US" sz="4000" cap="all">
              <a:solidFill>
                <a:schemeClr val="bg2"/>
              </a:solidFill>
              <a:latin typeface="+mj-lt"/>
              <a:ea typeface="+mj-ea"/>
              <a:cs typeface="+mj-cs"/>
            </a:endParaRPr>
          </a:p>
        </p:txBody>
      </p:sp>
      <p:sp>
        <p:nvSpPr>
          <p:cNvPr id="2" name="TextBox 1">
            <a:extLst>
              <a:ext uri="{FF2B5EF4-FFF2-40B4-BE49-F238E27FC236}">
                <a16:creationId xmlns:a16="http://schemas.microsoft.com/office/drawing/2014/main" id="{38F869CA-D3E5-4652-AC0B-9E238458FFB5}"/>
              </a:ext>
            </a:extLst>
          </p:cNvPr>
          <p:cNvSpPr txBox="1"/>
          <p:nvPr/>
        </p:nvSpPr>
        <p:spPr>
          <a:xfrm>
            <a:off x="476250" y="1508760"/>
            <a:ext cx="5123670" cy="3154680"/>
          </a:xfrm>
          <a:prstGeom prst="rect">
            <a:avLst/>
          </a:prstGeom>
        </p:spPr>
        <p:txBody>
          <a:bodyPr vert="horz" lIns="91440" tIns="45720" rIns="91440" bIns="45720" rtlCol="0">
            <a:normAutofit/>
          </a:bodyPr>
          <a:lstStyle/>
          <a:p>
            <a:pPr defTabSz="914400">
              <a:lnSpc>
                <a:spcPct val="90000"/>
              </a:lnSpc>
              <a:spcAft>
                <a:spcPts val="600"/>
              </a:spcAft>
              <a:buClr>
                <a:schemeClr val="tx1"/>
              </a:buClr>
            </a:pPr>
            <a:r>
              <a:rPr lang="en-US" sz="1300" dirty="0">
                <a:solidFill>
                  <a:schemeClr val="tx2">
                    <a:lumMod val="10000"/>
                  </a:schemeClr>
                </a:solidFill>
              </a:rPr>
              <a:t>Continued….</a:t>
            </a:r>
          </a:p>
          <a:p>
            <a:pPr indent="-182880" defTabSz="914400">
              <a:lnSpc>
                <a:spcPct val="90000"/>
              </a:lnSpc>
              <a:spcAft>
                <a:spcPts val="600"/>
              </a:spcAft>
              <a:buClr>
                <a:schemeClr val="tx1"/>
              </a:buClr>
              <a:buFont typeface="Wingdings" pitchFamily="2" charset="2"/>
              <a:buChar char=""/>
            </a:pPr>
            <a:endParaRPr lang="en-US" sz="1300" dirty="0">
              <a:solidFill>
                <a:schemeClr val="tx2">
                  <a:lumMod val="10000"/>
                </a:schemeClr>
              </a:solidFill>
            </a:endParaRPr>
          </a:p>
          <a:p>
            <a:pPr marL="285750" lvl="0" indent="-182880" defTabSz="914400">
              <a:lnSpc>
                <a:spcPct val="90000"/>
              </a:lnSpc>
              <a:spcAft>
                <a:spcPts val="600"/>
              </a:spcAft>
              <a:buClr>
                <a:schemeClr val="tx1"/>
              </a:buClr>
              <a:buFont typeface="Wingdings" pitchFamily="2" charset="2"/>
              <a:buChar char=""/>
            </a:pPr>
            <a:r>
              <a:rPr lang="en-US" sz="1300" dirty="0">
                <a:solidFill>
                  <a:schemeClr val="tx2">
                    <a:lumMod val="10000"/>
                  </a:schemeClr>
                </a:solidFill>
              </a:rPr>
              <a:t>The data shows that customers with higher balances are churning at a higher rate which is cause for concern for their lending capability.  The bank could benefit from offering special programs when, say, a balance of $75,000 and offer a higher rate of interest on a savings account or special investment privileges.</a:t>
            </a:r>
          </a:p>
          <a:p>
            <a:pPr marL="285750" lvl="0" indent="-182880" defTabSz="914400">
              <a:lnSpc>
                <a:spcPct val="90000"/>
              </a:lnSpc>
              <a:spcAft>
                <a:spcPts val="600"/>
              </a:spcAft>
              <a:buClr>
                <a:schemeClr val="tx1"/>
              </a:buClr>
              <a:buFont typeface="Wingdings" pitchFamily="2" charset="2"/>
              <a:buChar char=""/>
            </a:pPr>
            <a:r>
              <a:rPr lang="en-US" sz="1300" dirty="0">
                <a:solidFill>
                  <a:schemeClr val="tx2">
                    <a:lumMod val="10000"/>
                  </a:schemeClr>
                </a:solidFill>
              </a:rPr>
              <a:t>Neither the product nor the salary has a significant effect on the likelihood to churn.</a:t>
            </a:r>
          </a:p>
          <a:p>
            <a:pPr marL="285750" lvl="0" indent="-182880" defTabSz="914400">
              <a:lnSpc>
                <a:spcPct val="90000"/>
              </a:lnSpc>
              <a:spcAft>
                <a:spcPts val="600"/>
              </a:spcAft>
              <a:buClr>
                <a:schemeClr val="tx1"/>
              </a:buClr>
              <a:buFont typeface="Wingdings" pitchFamily="2" charset="2"/>
              <a:buChar char=""/>
            </a:pPr>
            <a:r>
              <a:rPr lang="en-US" sz="1300" dirty="0">
                <a:solidFill>
                  <a:schemeClr val="tx2">
                    <a:lumMod val="10000"/>
                  </a:schemeClr>
                </a:solidFill>
              </a:rPr>
              <a:t>More females have churned than males</a:t>
            </a:r>
          </a:p>
          <a:p>
            <a:pPr marL="285750" lvl="0" indent="-182880" defTabSz="914400">
              <a:lnSpc>
                <a:spcPct val="90000"/>
              </a:lnSpc>
              <a:spcAft>
                <a:spcPts val="600"/>
              </a:spcAft>
              <a:buClr>
                <a:schemeClr val="tx1"/>
              </a:buClr>
              <a:buFont typeface="Wingdings" pitchFamily="2" charset="2"/>
              <a:buChar char=""/>
            </a:pPr>
            <a:r>
              <a:rPr lang="en-US" sz="1300" dirty="0">
                <a:solidFill>
                  <a:schemeClr val="tx2">
                    <a:lumMod val="10000"/>
                  </a:schemeClr>
                </a:solidFill>
              </a:rPr>
              <a:t>More credit card holders churn though most of the bank customers possess credit cards.  The bank can benefit from increasing incentives in keeping credit card holders.</a:t>
            </a:r>
          </a:p>
          <a:p>
            <a:pPr marL="285750" lvl="0" indent="-182880" defTabSz="914400">
              <a:lnSpc>
                <a:spcPct val="90000"/>
              </a:lnSpc>
              <a:spcAft>
                <a:spcPts val="600"/>
              </a:spcAft>
              <a:buClr>
                <a:schemeClr val="tx1"/>
              </a:buClr>
              <a:buFont typeface="Wingdings" pitchFamily="2" charset="2"/>
              <a:buChar char=""/>
            </a:pPr>
            <a:endParaRPr lang="en-US" sz="1300" dirty="0"/>
          </a:p>
        </p:txBody>
      </p:sp>
      <p:pic>
        <p:nvPicPr>
          <p:cNvPr id="15362" name="Picture 2" descr="Image result for final thoughts graphic">
            <a:extLst>
              <a:ext uri="{FF2B5EF4-FFF2-40B4-BE49-F238E27FC236}">
                <a16:creationId xmlns:a16="http://schemas.microsoft.com/office/drawing/2014/main" id="{33A24B11-0993-4983-9A1D-34646F0FB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7" r="30721" b="-2"/>
          <a:stretch/>
        </p:blipFill>
        <p:spPr bwMode="auto">
          <a:xfrm>
            <a:off x="5955296" y="1447572"/>
            <a:ext cx="3186780" cy="369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19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849"/>
        <p:cNvGrpSpPr/>
        <p:nvPr/>
      </p:nvGrpSpPr>
      <p:grpSpPr>
        <a:xfrm>
          <a:off x="0" y="0"/>
          <a:ext cx="0" cy="0"/>
          <a:chOff x="0" y="0"/>
          <a:chExt cx="0" cy="0"/>
        </a:xfrm>
      </p:grpSpPr>
      <p:sp>
        <p:nvSpPr>
          <p:cNvPr id="8" name="Rectangle 7">
            <a:extLst>
              <a:ext uri="{FF2B5EF4-FFF2-40B4-BE49-F238E27FC236}">
                <a16:creationId xmlns:a16="http://schemas.microsoft.com/office/drawing/2014/main" id="{053188B2-9415-4A08-8FE0-048FE3C5B74D}"/>
              </a:ext>
            </a:extLst>
          </p:cNvPr>
          <p:cNvSpPr/>
          <p:nvPr/>
        </p:nvSpPr>
        <p:spPr>
          <a:xfrm>
            <a:off x="363538" y="538323"/>
            <a:ext cx="8279400" cy="461665"/>
          </a:xfrm>
          <a:prstGeom prst="rect">
            <a:avLst/>
          </a:prstGeom>
        </p:spPr>
        <p:txBody>
          <a:bodyPr wrap="square">
            <a:spAutoFit/>
          </a:bodyPr>
          <a:lstStyle/>
          <a:p>
            <a:r>
              <a:rPr lang="en-US" sz="2400" b="1" dirty="0">
                <a:solidFill>
                  <a:schemeClr val="tx2">
                    <a:lumMod val="10000"/>
                  </a:schemeClr>
                </a:solidFill>
              </a:rPr>
              <a:t>Final Thoughts and Conclusions</a:t>
            </a:r>
            <a:endParaRPr lang="en-US" sz="2400" dirty="0">
              <a:solidFill>
                <a:schemeClr val="tx2">
                  <a:lumMod val="10000"/>
                </a:schemeClr>
              </a:solidFill>
            </a:endParaRPr>
          </a:p>
        </p:txBody>
      </p:sp>
      <p:sp>
        <p:nvSpPr>
          <p:cNvPr id="2" name="TextBox 1">
            <a:extLst>
              <a:ext uri="{FF2B5EF4-FFF2-40B4-BE49-F238E27FC236}">
                <a16:creationId xmlns:a16="http://schemas.microsoft.com/office/drawing/2014/main" id="{38F869CA-D3E5-4652-AC0B-9E238458FFB5}"/>
              </a:ext>
            </a:extLst>
          </p:cNvPr>
          <p:cNvSpPr txBox="1"/>
          <p:nvPr/>
        </p:nvSpPr>
        <p:spPr>
          <a:xfrm>
            <a:off x="226015" y="1338340"/>
            <a:ext cx="8416923" cy="4401205"/>
          </a:xfrm>
          <a:prstGeom prst="rect">
            <a:avLst/>
          </a:prstGeom>
          <a:noFill/>
        </p:spPr>
        <p:txBody>
          <a:bodyPr wrap="square" rtlCol="0">
            <a:spAutoFit/>
          </a:bodyPr>
          <a:lstStyle/>
          <a:p>
            <a:r>
              <a:rPr lang="en-US" sz="1600" dirty="0">
                <a:solidFill>
                  <a:schemeClr val="tx2">
                    <a:lumMod val="10000"/>
                  </a:schemeClr>
                </a:solidFill>
              </a:rPr>
              <a:t>The study can be greatly improved with the following data since there are many unanswered questions: </a:t>
            </a:r>
          </a:p>
          <a:p>
            <a:r>
              <a:rPr lang="en-US" sz="1600" dirty="0">
                <a:solidFill>
                  <a:schemeClr val="tx2">
                    <a:lumMod val="10000"/>
                  </a:schemeClr>
                </a:solidFill>
              </a:rPr>
              <a:t> </a:t>
            </a:r>
          </a:p>
          <a:p>
            <a:pPr marL="285750" lvl="0" indent="-285750">
              <a:buFont typeface="Wingdings" panose="05000000000000000000" pitchFamily="2" charset="2"/>
              <a:buChar char="§"/>
            </a:pPr>
            <a:r>
              <a:rPr lang="en-GB" sz="1600" dirty="0">
                <a:solidFill>
                  <a:schemeClr val="tx2">
                    <a:lumMod val="10000"/>
                  </a:schemeClr>
                </a:solidFill>
              </a:rPr>
              <a:t>Would it be possible to obtain balances over time as opposed to a single date?</a:t>
            </a:r>
            <a:endParaRPr lang="en-US" sz="1600" dirty="0">
              <a:solidFill>
                <a:schemeClr val="tx2">
                  <a:lumMod val="10000"/>
                </a:schemeClr>
              </a:solidFill>
            </a:endParaRPr>
          </a:p>
          <a:p>
            <a:pPr marL="285750" lvl="0" indent="-285750">
              <a:buFont typeface="Wingdings" panose="05000000000000000000" pitchFamily="2" charset="2"/>
              <a:buChar char="§"/>
            </a:pPr>
            <a:r>
              <a:rPr lang="en-GB" sz="1600" dirty="0">
                <a:solidFill>
                  <a:schemeClr val="tx2">
                    <a:lumMod val="10000"/>
                  </a:schemeClr>
                </a:solidFill>
              </a:rPr>
              <a:t>What date did the customer exit?  </a:t>
            </a:r>
            <a:endParaRPr lang="en-US" sz="1600" dirty="0">
              <a:solidFill>
                <a:schemeClr val="tx2">
                  <a:lumMod val="10000"/>
                </a:schemeClr>
              </a:solidFill>
            </a:endParaRPr>
          </a:p>
          <a:p>
            <a:pPr marL="285750" lvl="0" indent="-285750">
              <a:buFont typeface="Wingdings" panose="05000000000000000000" pitchFamily="2" charset="2"/>
              <a:buChar char="§"/>
            </a:pPr>
            <a:r>
              <a:rPr lang="en-GB" sz="1600" dirty="0">
                <a:solidFill>
                  <a:schemeClr val="tx2">
                    <a:lumMod val="10000"/>
                  </a:schemeClr>
                </a:solidFill>
              </a:rPr>
              <a:t>What types of products are the customers in? </a:t>
            </a:r>
            <a:endParaRPr lang="en-US" sz="1600" dirty="0">
              <a:solidFill>
                <a:schemeClr val="tx2">
                  <a:lumMod val="10000"/>
                </a:schemeClr>
              </a:solidFill>
            </a:endParaRPr>
          </a:p>
          <a:p>
            <a:pPr marL="285750" lvl="0" indent="-285750">
              <a:buFont typeface="Wingdings" panose="05000000000000000000" pitchFamily="2" charset="2"/>
              <a:buChar char="§"/>
            </a:pPr>
            <a:r>
              <a:rPr lang="en-GB" sz="1600" dirty="0">
                <a:solidFill>
                  <a:schemeClr val="tx2">
                    <a:lumMod val="10000"/>
                  </a:schemeClr>
                </a:solidFill>
              </a:rPr>
              <a:t>Could they have exited from a product and not the bank?</a:t>
            </a:r>
            <a:endParaRPr lang="en-US" sz="1600" dirty="0">
              <a:solidFill>
                <a:schemeClr val="tx2">
                  <a:lumMod val="10000"/>
                </a:schemeClr>
              </a:solidFill>
            </a:endParaRPr>
          </a:p>
          <a:p>
            <a:pPr marL="285750" lvl="0" indent="-285750">
              <a:buFont typeface="Wingdings" panose="05000000000000000000" pitchFamily="2" charset="2"/>
              <a:buChar char="§"/>
            </a:pPr>
            <a:r>
              <a:rPr lang="en-GB" sz="1600" dirty="0">
                <a:solidFill>
                  <a:schemeClr val="tx2">
                    <a:lumMod val="10000"/>
                  </a:schemeClr>
                </a:solidFill>
              </a:rPr>
              <a:t>Does the bank have an investment division?</a:t>
            </a:r>
            <a:endParaRPr lang="en-US" sz="1600" dirty="0">
              <a:solidFill>
                <a:schemeClr val="tx2">
                  <a:lumMod val="10000"/>
                </a:schemeClr>
              </a:solidFill>
            </a:endParaRPr>
          </a:p>
          <a:p>
            <a:pPr marL="285750" lvl="0" indent="-285750">
              <a:buFont typeface="Wingdings" panose="05000000000000000000" pitchFamily="2" charset="2"/>
              <a:buChar char="§"/>
            </a:pPr>
            <a:r>
              <a:rPr lang="en-GB" sz="1600" dirty="0">
                <a:solidFill>
                  <a:schemeClr val="tx2">
                    <a:lumMod val="10000"/>
                  </a:schemeClr>
                </a:solidFill>
              </a:rPr>
              <a:t>Did the customer actually retire and consolidate assets elsewhere?</a:t>
            </a:r>
          </a:p>
          <a:p>
            <a:pPr marL="285750" lvl="0" indent="-285750">
              <a:buFont typeface="Wingdings" panose="05000000000000000000" pitchFamily="2" charset="2"/>
              <a:buChar char="§"/>
            </a:pPr>
            <a:r>
              <a:rPr lang="en-GB" sz="1600" dirty="0">
                <a:solidFill>
                  <a:schemeClr val="tx2">
                    <a:lumMod val="10000"/>
                  </a:schemeClr>
                </a:solidFill>
              </a:rPr>
              <a:t>Are there NPS scores to factor into the data?</a:t>
            </a:r>
            <a:endParaRPr lang="en-US" sz="1600" dirty="0">
              <a:solidFill>
                <a:schemeClr val="tx2">
                  <a:lumMod val="10000"/>
                </a:schemeClr>
              </a:solidFill>
            </a:endParaRPr>
          </a:p>
          <a:p>
            <a:r>
              <a:rPr lang="en-US" sz="1600" dirty="0">
                <a:solidFill>
                  <a:schemeClr val="tx2">
                    <a:lumMod val="10000"/>
                  </a:schemeClr>
                </a:solidFill>
              </a:rPr>
              <a:t> </a:t>
            </a:r>
          </a:p>
          <a:p>
            <a:r>
              <a:rPr lang="en-US" sz="1600" dirty="0">
                <a:solidFill>
                  <a:schemeClr val="tx2">
                    <a:lumMod val="10000"/>
                  </a:schemeClr>
                </a:solidFill>
              </a:rPr>
              <a:t>Of course, every business needs to perform analysis and take measures to prevent Customer Churn; considering the cost of acquiring each customer, a study should be an annual requirement.</a:t>
            </a:r>
          </a:p>
          <a:p>
            <a:r>
              <a:rPr lang="en-US" dirty="0"/>
              <a:t> </a:t>
            </a:r>
          </a:p>
          <a:p>
            <a:r>
              <a:rPr lang="en-US" dirty="0"/>
              <a:t> </a:t>
            </a:r>
          </a:p>
          <a:p>
            <a:r>
              <a:rPr lang="en-US" dirty="0"/>
              <a:t> </a:t>
            </a:r>
          </a:p>
          <a:p>
            <a:pPr marL="285750" lvl="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95673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92C1F9"/>
            </a:gs>
            <a:gs pos="70000">
              <a:srgbClr val="22C4ED"/>
            </a:gs>
            <a:gs pos="83000">
              <a:srgbClr val="4E9CF6"/>
            </a:gs>
            <a:gs pos="100000">
              <a:srgbClr val="88BDFA"/>
            </a:gs>
          </a:gsLst>
          <a:lin ang="5400000" scaled="0"/>
        </a:gradFill>
        <a:effectLst/>
      </p:bgPr>
    </p:bg>
    <p:spTree>
      <p:nvGrpSpPr>
        <p:cNvPr id="1" name="Shape 876"/>
        <p:cNvGrpSpPr/>
        <p:nvPr/>
      </p:nvGrpSpPr>
      <p:grpSpPr>
        <a:xfrm>
          <a:off x="0" y="0"/>
          <a:ext cx="0" cy="0"/>
          <a:chOff x="0" y="0"/>
          <a:chExt cx="0" cy="0"/>
        </a:xfrm>
      </p:grpSpPr>
      <p:sp>
        <p:nvSpPr>
          <p:cNvPr id="877" name="Google Shape;877;p50"/>
          <p:cNvSpPr txBox="1"/>
          <p:nvPr/>
        </p:nvSpPr>
        <p:spPr>
          <a:xfrm>
            <a:off x="4607182" y="695551"/>
            <a:ext cx="5013140" cy="105325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E23936"/>
              </a:buClr>
              <a:buSzPts val="3300"/>
              <a:buFont typeface="Raleway ExtraBold"/>
              <a:buNone/>
            </a:pPr>
            <a:r>
              <a:rPr lang="en-US" sz="4800" dirty="0">
                <a:solidFill>
                  <a:srgbClr val="E23936"/>
                </a:solidFill>
                <a:latin typeface="Raleway ExtraBold"/>
                <a:ea typeface="Raleway ExtraBold"/>
                <a:cs typeface="Raleway ExtraBold"/>
                <a:sym typeface="Raleway ExtraBold"/>
              </a:rPr>
              <a:t>Carolyn Massa</a:t>
            </a:r>
            <a:endParaRPr sz="4800" dirty="0">
              <a:solidFill>
                <a:srgbClr val="E23936"/>
              </a:solidFill>
              <a:latin typeface="Raleway ExtraBold"/>
              <a:ea typeface="Raleway ExtraBold"/>
              <a:cs typeface="Raleway ExtraBold"/>
              <a:sym typeface="Raleway ExtraBold"/>
            </a:endParaRPr>
          </a:p>
          <a:p>
            <a:pPr marL="0" marR="0" lvl="0" indent="0" algn="l" rtl="0">
              <a:spcBef>
                <a:spcPts val="0"/>
              </a:spcBef>
              <a:spcAft>
                <a:spcPts val="0"/>
              </a:spcAft>
              <a:buClr>
                <a:schemeClr val="lt1"/>
              </a:buClr>
              <a:buSzPts val="1200"/>
              <a:buFont typeface="Century Gothic"/>
              <a:buNone/>
            </a:pPr>
            <a:endParaRPr sz="1200" dirty="0">
              <a:solidFill>
                <a:srgbClr val="E23936"/>
              </a:solidFill>
              <a:latin typeface="Raleway ExtraBold"/>
              <a:ea typeface="Raleway ExtraBold"/>
              <a:cs typeface="Raleway ExtraBold"/>
              <a:sym typeface="Raleway ExtraBold"/>
            </a:endParaRPr>
          </a:p>
        </p:txBody>
      </p:sp>
      <p:sp>
        <p:nvSpPr>
          <p:cNvPr id="878" name="Google Shape;878;p50"/>
          <p:cNvSpPr txBox="1"/>
          <p:nvPr/>
        </p:nvSpPr>
        <p:spPr>
          <a:xfrm>
            <a:off x="4889581" y="2315439"/>
            <a:ext cx="3237000" cy="683653"/>
          </a:xfrm>
          <a:prstGeom prst="rect">
            <a:avLst/>
          </a:prstGeom>
          <a:noFill/>
          <a:ln>
            <a:noFill/>
          </a:ln>
        </p:spPr>
        <p:txBody>
          <a:bodyPr spcFirstLastPara="1" wrap="square" lIns="68575" tIns="34275" rIns="68575" bIns="34275" anchor="t" anchorCtr="0">
            <a:noAutofit/>
          </a:bodyPr>
          <a:lstStyle/>
          <a:p>
            <a:pPr marL="0" marR="0" lvl="0" indent="0" algn="l" rtl="0">
              <a:lnSpc>
                <a:spcPct val="181818"/>
              </a:lnSpc>
              <a:spcBef>
                <a:spcPts val="0"/>
              </a:spcBef>
              <a:spcAft>
                <a:spcPts val="0"/>
              </a:spcAft>
              <a:buClr>
                <a:srgbClr val="A5A5A5"/>
              </a:buClr>
              <a:buSzPts val="800"/>
              <a:buFont typeface="Arial"/>
              <a:buNone/>
            </a:pPr>
            <a:r>
              <a:rPr lang="en-US" sz="1100" dirty="0">
                <a:solidFill>
                  <a:srgbClr val="171616"/>
                </a:solidFill>
                <a:latin typeface="Raleway Medium"/>
                <a:ea typeface="Raleway Medium"/>
                <a:cs typeface="Raleway Medium"/>
                <a:sym typeface="Raleway Medium"/>
              </a:rPr>
              <a:t>Personal site:</a:t>
            </a:r>
            <a:r>
              <a:rPr lang="en-US" sz="1100" dirty="0">
                <a:solidFill>
                  <a:srgbClr val="A5A5A5"/>
                </a:solidFill>
                <a:latin typeface="Raleway Medium"/>
                <a:ea typeface="Raleway Medium"/>
                <a:cs typeface="Raleway Medium"/>
                <a:sym typeface="Raleway Medium"/>
              </a:rPr>
              <a:t> </a:t>
            </a:r>
            <a:r>
              <a:rPr lang="en-US" sz="1100" u="sng" dirty="0">
                <a:solidFill>
                  <a:schemeClr val="hlink"/>
                </a:solidFill>
                <a:latin typeface="Raleway Medium"/>
                <a:ea typeface="Raleway Medium"/>
                <a:cs typeface="Raleway Medium"/>
                <a:sym typeface="Raleway Medium"/>
                <a:hlinkClick r:id="rId3"/>
              </a:rPr>
              <a:t>revinformatics.com</a:t>
            </a:r>
            <a:endParaRPr sz="1100" dirty="0">
              <a:solidFill>
                <a:srgbClr val="A5A5A5"/>
              </a:solidFill>
              <a:latin typeface="Raleway Medium"/>
              <a:ea typeface="Raleway Medium"/>
              <a:cs typeface="Raleway Medium"/>
              <a:sym typeface="Raleway Medium"/>
            </a:endParaRPr>
          </a:p>
          <a:p>
            <a:pPr marL="0" marR="0" lvl="0" indent="0" algn="l" rtl="0">
              <a:lnSpc>
                <a:spcPct val="181818"/>
              </a:lnSpc>
              <a:spcBef>
                <a:spcPts val="0"/>
              </a:spcBef>
              <a:spcAft>
                <a:spcPts val="0"/>
              </a:spcAft>
              <a:buClr>
                <a:srgbClr val="A5A5A5"/>
              </a:buClr>
              <a:buSzPts val="800"/>
              <a:buFont typeface="Arial"/>
              <a:buNone/>
            </a:pPr>
            <a:r>
              <a:rPr lang="en-US" sz="1100" dirty="0">
                <a:solidFill>
                  <a:srgbClr val="171616"/>
                </a:solidFill>
                <a:latin typeface="Raleway Medium"/>
                <a:ea typeface="Raleway Medium"/>
                <a:cs typeface="Raleway Medium"/>
                <a:sym typeface="Raleway Medium"/>
              </a:rPr>
              <a:t>GitHub: TBA</a:t>
            </a:r>
            <a:endParaRPr sz="1100" dirty="0">
              <a:solidFill>
                <a:srgbClr val="A5A5A5"/>
              </a:solidFill>
              <a:latin typeface="Raleway Medium"/>
              <a:ea typeface="Raleway Medium"/>
              <a:cs typeface="Raleway Medium"/>
              <a:sym typeface="Raleway Medium"/>
            </a:endParaRPr>
          </a:p>
          <a:p>
            <a:pPr marL="0" marR="0" lvl="0" indent="0" algn="l" rtl="0">
              <a:lnSpc>
                <a:spcPct val="181818"/>
              </a:lnSpc>
              <a:spcBef>
                <a:spcPts val="0"/>
              </a:spcBef>
              <a:spcAft>
                <a:spcPts val="0"/>
              </a:spcAft>
              <a:buClr>
                <a:srgbClr val="A5A5A5"/>
              </a:buClr>
              <a:buSzPts val="800"/>
              <a:buFont typeface="Arial"/>
              <a:buNone/>
            </a:pPr>
            <a:r>
              <a:rPr lang="en-US" sz="1100" dirty="0">
                <a:solidFill>
                  <a:srgbClr val="171616"/>
                </a:solidFill>
                <a:latin typeface="Raleway Medium"/>
                <a:ea typeface="Raleway Medium"/>
                <a:cs typeface="Raleway Medium"/>
                <a:sym typeface="Raleway Medium"/>
              </a:rPr>
              <a:t>Email: </a:t>
            </a:r>
            <a:r>
              <a:rPr lang="en-US" sz="1100" u="sng" dirty="0">
                <a:solidFill>
                  <a:schemeClr val="hlink"/>
                </a:solidFill>
                <a:latin typeface="Raleway Medium"/>
                <a:ea typeface="Raleway Medium"/>
                <a:cs typeface="Raleway Medium"/>
                <a:sym typeface="Raleway Medium"/>
                <a:hlinkClick r:id="rId4"/>
              </a:rPr>
              <a:t>carolyn@revinformatics.com</a:t>
            </a:r>
            <a:endParaRPr sz="1100" dirty="0">
              <a:solidFill>
                <a:srgbClr val="A5A5A5"/>
              </a:solidFill>
              <a:latin typeface="Raleway Medium"/>
              <a:ea typeface="Raleway Medium"/>
              <a:cs typeface="Raleway Medium"/>
              <a:sym typeface="Raleway Medium"/>
            </a:endParaRPr>
          </a:p>
          <a:p>
            <a:pPr marL="0" marR="0" lvl="0" indent="0" algn="l" rtl="0">
              <a:lnSpc>
                <a:spcPct val="181818"/>
              </a:lnSpc>
              <a:spcBef>
                <a:spcPts val="0"/>
              </a:spcBef>
              <a:spcAft>
                <a:spcPts val="0"/>
              </a:spcAft>
              <a:buClr>
                <a:srgbClr val="A5A5A5"/>
              </a:buClr>
              <a:buSzPts val="800"/>
              <a:buFont typeface="Arial"/>
              <a:buNone/>
            </a:pPr>
            <a:r>
              <a:rPr lang="en-US" sz="1100" dirty="0">
                <a:solidFill>
                  <a:srgbClr val="171616"/>
                </a:solidFill>
                <a:latin typeface="Raleway Medium"/>
                <a:ea typeface="Raleway Medium"/>
                <a:cs typeface="Raleway Medium"/>
                <a:sym typeface="Raleway Medium"/>
              </a:rPr>
              <a:t>Twitter</a:t>
            </a:r>
            <a:r>
              <a:rPr lang="en-US" sz="1100" dirty="0">
                <a:solidFill>
                  <a:srgbClr val="A5A5A5"/>
                </a:solidFill>
                <a:latin typeface="Raleway Medium"/>
                <a:ea typeface="Raleway Medium"/>
                <a:cs typeface="Raleway Medium"/>
                <a:sym typeface="Raleway Medium"/>
              </a:rPr>
              <a:t>:</a:t>
            </a:r>
            <a:endParaRPr sz="1100" dirty="0">
              <a:solidFill>
                <a:srgbClr val="171616"/>
              </a:solidFill>
              <a:latin typeface="Raleway Medium"/>
              <a:ea typeface="Raleway Medium"/>
              <a:cs typeface="Raleway Medium"/>
              <a:sym typeface="Raleway Medium"/>
            </a:endParaRPr>
          </a:p>
          <a:p>
            <a:pPr marL="0" marR="0" lvl="0" indent="0" algn="l" rtl="0">
              <a:lnSpc>
                <a:spcPct val="181818"/>
              </a:lnSpc>
              <a:spcBef>
                <a:spcPts val="0"/>
              </a:spcBef>
              <a:spcAft>
                <a:spcPts val="0"/>
              </a:spcAft>
              <a:buClr>
                <a:srgbClr val="A5A5A5"/>
              </a:buClr>
              <a:buSzPts val="800"/>
              <a:buFont typeface="Arial"/>
              <a:buNone/>
            </a:pPr>
            <a:r>
              <a:rPr lang="en-US" sz="1100" dirty="0">
                <a:solidFill>
                  <a:srgbClr val="171616"/>
                </a:solidFill>
                <a:latin typeface="Raleway Medium"/>
                <a:ea typeface="Raleway Medium"/>
                <a:cs typeface="Raleway Medium"/>
                <a:sym typeface="Raleway Medium"/>
              </a:rPr>
              <a:t>LinkedIn: </a:t>
            </a:r>
            <a:r>
              <a:rPr lang="en-US" sz="1100" u="sng" dirty="0">
                <a:solidFill>
                  <a:schemeClr val="hlink"/>
                </a:solidFill>
                <a:latin typeface="Century Gothic"/>
                <a:ea typeface="Century Gothic"/>
                <a:cs typeface="Century Gothic"/>
                <a:sym typeface="Century Gothic"/>
                <a:hlinkClick r:id="rId5"/>
              </a:rPr>
              <a:t>https://www.linkedin.com/in/</a:t>
            </a:r>
            <a:r>
              <a:rPr lang="en-US" sz="1100" u="sng" dirty="0">
                <a:solidFill>
                  <a:schemeClr val="hlink"/>
                </a:solidFill>
                <a:latin typeface="Century Gothic"/>
                <a:ea typeface="Century Gothic"/>
                <a:cs typeface="Century Gothic"/>
                <a:sym typeface="Century Gothic"/>
              </a:rPr>
              <a:t>carolynmassa</a:t>
            </a:r>
            <a:endParaRPr sz="1100" dirty="0">
              <a:solidFill>
                <a:srgbClr val="171616"/>
              </a:solidFill>
              <a:latin typeface="Raleway Medium"/>
              <a:ea typeface="Raleway Medium"/>
              <a:cs typeface="Raleway Medium"/>
              <a:sym typeface="Raleway Medium"/>
            </a:endParaRPr>
          </a:p>
          <a:p>
            <a:pPr marL="0" marR="0" lvl="0" indent="0" algn="l" rtl="0">
              <a:lnSpc>
                <a:spcPct val="181818"/>
              </a:lnSpc>
              <a:spcBef>
                <a:spcPts val="0"/>
              </a:spcBef>
              <a:spcAft>
                <a:spcPts val="0"/>
              </a:spcAft>
              <a:buClr>
                <a:srgbClr val="A5A5A5"/>
              </a:buClr>
              <a:buSzPts val="800"/>
              <a:buFont typeface="Arial"/>
              <a:buNone/>
            </a:pPr>
            <a:endParaRPr sz="1100" dirty="0">
              <a:solidFill>
                <a:srgbClr val="A5A5A5"/>
              </a:solidFill>
              <a:latin typeface="Raleway Medium"/>
              <a:ea typeface="Raleway Medium"/>
              <a:cs typeface="Raleway Medium"/>
              <a:sym typeface="Raleway Medium"/>
            </a:endParaRPr>
          </a:p>
        </p:txBody>
      </p:sp>
      <p:sp>
        <p:nvSpPr>
          <p:cNvPr id="879" name="Google Shape;879;p50"/>
          <p:cNvSpPr/>
          <p:nvPr/>
        </p:nvSpPr>
        <p:spPr>
          <a:xfrm>
            <a:off x="4607182" y="1434257"/>
            <a:ext cx="4067538" cy="1352758"/>
          </a:xfrm>
          <a:prstGeom prst="rect">
            <a:avLst/>
          </a:prstGeom>
          <a:noFill/>
          <a:ln>
            <a:noFill/>
          </a:ln>
        </p:spPr>
        <p:txBody>
          <a:bodyPr spcFirstLastPara="1" wrap="square" lIns="68575" tIns="34275" rIns="68575" bIns="34275" anchor="t" anchorCtr="0">
            <a:noAutofit/>
          </a:bodyPr>
          <a:lstStyle/>
          <a:p>
            <a:pPr marL="342900" marR="0" lvl="0" indent="-266700" algn="l" rtl="0">
              <a:lnSpc>
                <a:spcPct val="100000"/>
              </a:lnSpc>
              <a:spcBef>
                <a:spcPts val="0"/>
              </a:spcBef>
              <a:spcAft>
                <a:spcPts val="0"/>
              </a:spcAft>
              <a:buClr>
                <a:schemeClr val="dk1"/>
              </a:buClr>
              <a:buSzPts val="1600"/>
              <a:buFont typeface="Raleway"/>
              <a:buChar char="●"/>
            </a:pPr>
            <a:r>
              <a:rPr lang="en-US" sz="1600" i="1" dirty="0">
                <a:solidFill>
                  <a:schemeClr val="tx2">
                    <a:lumMod val="10000"/>
                  </a:schemeClr>
                </a:solidFill>
                <a:latin typeface="Raleway"/>
                <a:ea typeface="Raleway"/>
                <a:cs typeface="Raleway"/>
                <a:sym typeface="Raleway"/>
              </a:rPr>
              <a:t>Technical Trainer/Project Manager</a:t>
            </a:r>
            <a:endParaRPr sz="1600" i="1" dirty="0">
              <a:solidFill>
                <a:schemeClr val="tx2">
                  <a:lumMod val="10000"/>
                </a:schemeClr>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600"/>
              <a:buFont typeface="Raleway"/>
              <a:buNone/>
            </a:pPr>
            <a:r>
              <a:rPr lang="en-US" sz="1600" i="1" dirty="0">
                <a:solidFill>
                  <a:schemeClr val="tx2">
                    <a:lumMod val="10000"/>
                  </a:schemeClr>
                </a:solidFill>
                <a:latin typeface="Raleway"/>
                <a:ea typeface="Raleway"/>
                <a:cs typeface="Raleway"/>
                <a:sym typeface="Raleway"/>
              </a:rPr>
              <a:t>      tech exec, entrepreneur </a:t>
            </a:r>
            <a:endParaRPr sz="1600" i="1" dirty="0">
              <a:solidFill>
                <a:schemeClr val="tx2">
                  <a:lumMod val="10000"/>
                </a:schemeClr>
              </a:solidFill>
              <a:latin typeface="Raleway"/>
              <a:ea typeface="Raleway"/>
              <a:cs typeface="Raleway"/>
              <a:sym typeface="Raleway"/>
            </a:endParaRPr>
          </a:p>
          <a:p>
            <a:pPr marL="342900" marR="0" lvl="0" indent="-266700" algn="l" rtl="0">
              <a:lnSpc>
                <a:spcPct val="100000"/>
              </a:lnSpc>
              <a:spcBef>
                <a:spcPts val="0"/>
              </a:spcBef>
              <a:spcAft>
                <a:spcPts val="0"/>
              </a:spcAft>
              <a:buClr>
                <a:schemeClr val="dk1"/>
              </a:buClr>
              <a:buSzPts val="1600"/>
              <a:buFont typeface="Raleway"/>
              <a:buChar char="●"/>
            </a:pPr>
            <a:r>
              <a:rPr lang="en-US" sz="1600" i="1" dirty="0">
                <a:solidFill>
                  <a:schemeClr val="tx2">
                    <a:lumMod val="10000"/>
                  </a:schemeClr>
                </a:solidFill>
                <a:latin typeface="Raleway"/>
                <a:ea typeface="Raleway"/>
                <a:cs typeface="Raleway"/>
                <a:sym typeface="Raleway"/>
              </a:rPr>
              <a:t>Masters in Information Technology</a:t>
            </a:r>
            <a:endParaRPr sz="1600" i="1" dirty="0">
              <a:solidFill>
                <a:schemeClr val="tx2">
                  <a:lumMod val="10000"/>
                </a:schemeClr>
              </a:solidFill>
              <a:latin typeface="Raleway"/>
              <a:ea typeface="Raleway"/>
              <a:cs typeface="Raleway"/>
              <a:sym typeface="Raleway"/>
            </a:endParaRPr>
          </a:p>
          <a:p>
            <a:pPr marL="0" marR="0" lvl="0" indent="0" algn="l" rtl="0">
              <a:lnSpc>
                <a:spcPct val="191666"/>
              </a:lnSpc>
              <a:spcBef>
                <a:spcPts val="0"/>
              </a:spcBef>
              <a:spcAft>
                <a:spcPts val="0"/>
              </a:spcAft>
              <a:buClr>
                <a:schemeClr val="lt1"/>
              </a:buClr>
              <a:buSzPts val="900"/>
              <a:buFont typeface="Century Gothic"/>
              <a:buNone/>
            </a:pPr>
            <a:endParaRPr sz="900" dirty="0">
              <a:solidFill>
                <a:schemeClr val="dk1"/>
              </a:solidFill>
              <a:latin typeface="Raleway ExtraBold"/>
              <a:ea typeface="Raleway ExtraBold"/>
              <a:cs typeface="Raleway ExtraBold"/>
              <a:sym typeface="Raleway ExtraBold"/>
            </a:endParaRPr>
          </a:p>
        </p:txBody>
      </p:sp>
      <p:pic>
        <p:nvPicPr>
          <p:cNvPr id="880" name="Google Shape;880;p50"/>
          <p:cNvPicPr preferRelativeResize="0"/>
          <p:nvPr/>
        </p:nvPicPr>
        <p:blipFill rotWithShape="1">
          <a:blip r:embed="rId6">
            <a:alphaModFix/>
          </a:blip>
          <a:srcRect/>
          <a:stretch/>
        </p:blipFill>
        <p:spPr>
          <a:xfrm>
            <a:off x="147147" y="1529507"/>
            <a:ext cx="4389672" cy="3328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250"/>
                                        <p:tgtEl>
                                          <p:spTgt spid="87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79"/>
                                        </p:tgtEl>
                                        <p:attrNameLst>
                                          <p:attrName>style.visibility</p:attrName>
                                        </p:attrNameLst>
                                      </p:cBhvr>
                                      <p:to>
                                        <p:strVal val="visible"/>
                                      </p:to>
                                    </p:set>
                                    <p:animEffect transition="in" filter="fade">
                                      <p:cBhvr>
                                        <p:cTn id="11" dur="400"/>
                                        <p:tgtEl>
                                          <p:spTgt spid="879"/>
                                        </p:tgtEl>
                                      </p:cBhvr>
                                    </p:animEffect>
                                  </p:childTnLst>
                                </p:cTn>
                              </p:par>
                            </p:childTnLst>
                          </p:cTn>
                        </p:par>
                        <p:par>
                          <p:cTn id="12" fill="hold">
                            <p:stCondLst>
                              <p:cond delay="650"/>
                            </p:stCondLst>
                            <p:childTnLst>
                              <p:par>
                                <p:cTn id="13" presetID="10" presetClass="entr" presetSubtype="0" fill="hold" nodeType="afterEffect">
                                  <p:stCondLst>
                                    <p:cond delay="0"/>
                                  </p:stCondLst>
                                  <p:childTnLst>
                                    <p:set>
                                      <p:cBhvr>
                                        <p:cTn id="14" dur="1" fill="hold">
                                          <p:stCondLst>
                                            <p:cond delay="0"/>
                                          </p:stCondLst>
                                        </p:cTn>
                                        <p:tgtEl>
                                          <p:spTgt spid="878"/>
                                        </p:tgtEl>
                                        <p:attrNameLst>
                                          <p:attrName>style.visibility</p:attrName>
                                        </p:attrNameLst>
                                      </p:cBhvr>
                                      <p:to>
                                        <p:strVal val="visible"/>
                                      </p:to>
                                    </p:set>
                                    <p:animEffect transition="in" filter="fade">
                                      <p:cBhvr>
                                        <p:cTn id="15" dur="4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63"/>
        <p:cNvGrpSpPr/>
        <p:nvPr/>
      </p:nvGrpSpPr>
      <p:grpSpPr>
        <a:xfrm>
          <a:off x="0" y="0"/>
          <a:ext cx="0" cy="0"/>
          <a:chOff x="0" y="0"/>
          <a:chExt cx="0" cy="0"/>
        </a:xfrm>
      </p:grpSpPr>
      <p:sp>
        <p:nvSpPr>
          <p:cNvPr id="564" name="Google Shape;564;p9"/>
          <p:cNvSpPr txBox="1">
            <a:spLocks noGrp="1"/>
          </p:cNvSpPr>
          <p:nvPr>
            <p:ph type="title"/>
          </p:nvPr>
        </p:nvSpPr>
        <p:spPr>
          <a:xfrm>
            <a:off x="588120" y="25745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WE CARE BECAUSE CUSTOMER CHURN IMPACTS EVERY BUSINESS</a:t>
            </a:r>
            <a:endParaRPr b="1" dirty="0">
              <a:solidFill>
                <a:schemeClr val="bg2"/>
              </a:solidFill>
            </a:endParaRPr>
          </a:p>
        </p:txBody>
      </p:sp>
      <p:sp>
        <p:nvSpPr>
          <p:cNvPr id="565" name="Google Shape;565;p9"/>
          <p:cNvSpPr txBox="1">
            <a:spLocks noGrp="1"/>
          </p:cNvSpPr>
          <p:nvPr>
            <p:ph type="body" idx="1"/>
          </p:nvPr>
        </p:nvSpPr>
        <p:spPr>
          <a:xfrm>
            <a:off x="166789" y="1809750"/>
            <a:ext cx="8677071" cy="3656205"/>
          </a:xfrm>
          <a:prstGeom prst="rect">
            <a:avLst/>
          </a:prstGeom>
          <a:noFill/>
          <a:ln>
            <a:noFill/>
          </a:ln>
        </p:spPr>
        <p:txBody>
          <a:bodyPr spcFirstLastPara="1" wrap="square" lIns="91425" tIns="91425" rIns="91425" bIns="91425" anchor="t" anchorCtr="0">
            <a:noAutofit/>
          </a:bodyPr>
          <a:lstStyle/>
          <a:p>
            <a:pPr marL="76200" lvl="0" indent="0">
              <a:buClr>
                <a:srgbClr val="FFFFFF"/>
              </a:buClr>
              <a:buSzPts val="2400"/>
              <a:buNone/>
            </a:pPr>
            <a:r>
              <a:rPr lang="en-GB" sz="2400" dirty="0"/>
              <a:t>According to research firm, </a:t>
            </a:r>
            <a:r>
              <a:rPr lang="en-GB" sz="2400" b="1" dirty="0"/>
              <a:t>CallMiner,</a:t>
            </a:r>
            <a:r>
              <a:rPr lang="en-GB" sz="2400" dirty="0"/>
              <a:t> avoidable customer churn is costing US businesses $136 billion a year. </a:t>
            </a:r>
            <a:r>
              <a:rPr lang="en-GB" sz="2400" b="1" dirty="0"/>
              <a:t>CallMiner</a:t>
            </a:r>
            <a:r>
              <a:rPr lang="en-GB" sz="2400" dirty="0"/>
              <a:t> surveyed 1,000 US adults to find out why consumers contact suppliers, how they were feeling when they contacted a call centers and which communications channels they preferred. What we uncovered is a switching epidemic – and that call centers play a pivotal role in whether consumers stay loyal or decide to switch.</a:t>
            </a:r>
            <a:endParaRPr sz="2400" dirty="0">
              <a:solidFill>
                <a:srgbClr val="FFFFFF"/>
              </a:solidFill>
            </a:endParaRPr>
          </a:p>
        </p:txBody>
      </p:sp>
    </p:spTree>
    <p:extLst>
      <p:ext uri="{BB962C8B-B14F-4D97-AF65-F5344CB8AC3E}">
        <p14:creationId xmlns:p14="http://schemas.microsoft.com/office/powerpoint/2010/main" val="245144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563"/>
        <p:cNvGrpSpPr/>
        <p:nvPr/>
      </p:nvGrpSpPr>
      <p:grpSpPr>
        <a:xfrm>
          <a:off x="0" y="0"/>
          <a:ext cx="0" cy="0"/>
          <a:chOff x="0" y="0"/>
          <a:chExt cx="0" cy="0"/>
        </a:xfrm>
      </p:grpSpPr>
      <p:sp>
        <p:nvSpPr>
          <p:cNvPr id="564" name="Google Shape;564;p9"/>
          <p:cNvSpPr txBox="1">
            <a:spLocks noGrp="1"/>
          </p:cNvSpPr>
          <p:nvPr>
            <p:ph type="title"/>
          </p:nvPr>
        </p:nvSpPr>
        <p:spPr>
          <a:xfrm>
            <a:off x="86433" y="180184"/>
            <a:ext cx="7301338"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Other Frightening Facts that have us running to examine Customer Churn:</a:t>
            </a:r>
            <a:endParaRPr b="1" dirty="0">
              <a:solidFill>
                <a:schemeClr val="bg2"/>
              </a:solidFill>
            </a:endParaRPr>
          </a:p>
        </p:txBody>
      </p:sp>
      <p:sp>
        <p:nvSpPr>
          <p:cNvPr id="3" name="Text Placeholder 2">
            <a:extLst>
              <a:ext uri="{FF2B5EF4-FFF2-40B4-BE49-F238E27FC236}">
                <a16:creationId xmlns:a16="http://schemas.microsoft.com/office/drawing/2014/main" id="{945B7961-1C54-4133-A66E-CC7F6EFFAF3B}"/>
              </a:ext>
            </a:extLst>
          </p:cNvPr>
          <p:cNvSpPr>
            <a:spLocks noGrp="1" noChangeArrowheads="1"/>
          </p:cNvSpPr>
          <p:nvPr>
            <p:ph type="body" idx="1"/>
          </p:nvPr>
        </p:nvSpPr>
        <p:spPr bwMode="auto">
          <a:xfrm>
            <a:off x="199417" y="1879267"/>
            <a:ext cx="8745166" cy="278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2">
                    <a:lumMod val="10000"/>
                  </a:schemeClr>
                </a:solidFill>
                <a:effectLst/>
              </a:rPr>
              <a:t>U.S. companies lose $136.8 billion per year due to avoidable consumer switching. (</a:t>
            </a:r>
            <a:r>
              <a:rPr kumimoji="0" lang="en-US" altLang="en-US" sz="1600" b="0" i="0" u="none" strike="noStrike" cap="none" normalizeH="0" baseline="0" dirty="0" err="1">
                <a:ln>
                  <a:noFill/>
                </a:ln>
                <a:solidFill>
                  <a:schemeClr val="tx2">
                    <a:lumMod val="10000"/>
                  </a:schemeClr>
                </a:solidFill>
                <a:effectLst/>
                <a:hlinkClick r:id="rId3">
                  <a:extLst>
                    <a:ext uri="{A12FA001-AC4F-418D-AE19-62706E023703}">
                      <ahyp:hlinkClr xmlns:ahyp="http://schemas.microsoft.com/office/drawing/2018/hyperlinkcolor" val="tx"/>
                    </a:ext>
                  </a:extLst>
                </a:hlinkClick>
              </a:rPr>
              <a:t>CallMiner</a:t>
            </a:r>
            <a:r>
              <a:rPr kumimoji="0" lang="en-US" altLang="en-US" sz="1600" b="0" i="0" u="none" strike="noStrike" cap="none" normalizeH="0" baseline="0" dirty="0">
                <a:ln>
                  <a:noFill/>
                </a:ln>
                <a:solidFill>
                  <a:schemeClr val="tx2">
                    <a:lumMod val="10000"/>
                  </a:schemeClr>
                </a:solidFill>
                <a:effectLs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2">
                    <a:lumMod val="10000"/>
                  </a:schemeClr>
                </a:solidFill>
                <a:effectLst/>
              </a:rPr>
              <a:t>More than half of Americans have scrapped a planned purchase or transaction because of bad service. (</a:t>
            </a:r>
            <a:r>
              <a:rPr kumimoji="0" lang="en-US" altLang="en-US" sz="1600" b="0" i="0" u="none" strike="noStrike" cap="none" normalizeH="0" baseline="0" dirty="0">
                <a:ln>
                  <a:noFill/>
                </a:ln>
                <a:solidFill>
                  <a:schemeClr val="tx2">
                    <a:lumMod val="10000"/>
                  </a:schemeClr>
                </a:solidFill>
                <a:effectLst/>
                <a:hlinkClick r:id="rId4">
                  <a:extLst>
                    <a:ext uri="{A12FA001-AC4F-418D-AE19-62706E023703}">
                      <ahyp:hlinkClr xmlns:ahyp="http://schemas.microsoft.com/office/drawing/2018/hyperlinkcolor" val="tx"/>
                    </a:ext>
                  </a:extLst>
                </a:hlinkClick>
              </a:rPr>
              <a:t>American Express</a:t>
            </a:r>
            <a:r>
              <a:rPr kumimoji="0" lang="en-US" altLang="en-US" sz="1600" b="0" i="0" u="none" strike="noStrike" cap="none" normalizeH="0" baseline="0" dirty="0">
                <a:ln>
                  <a:noFill/>
                </a:ln>
                <a:solidFill>
                  <a:schemeClr val="tx2">
                    <a:lumMod val="10000"/>
                  </a:schemeClr>
                </a:solidFill>
                <a:effectLs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2">
                    <a:lumMod val="10000"/>
                  </a:schemeClr>
                </a:solidFill>
                <a:effectLst/>
              </a:rPr>
              <a:t>33% of Americans say they’ll consider switching companies after </a:t>
            </a:r>
            <a:r>
              <a:rPr kumimoji="0" lang="en-US" altLang="en-US" sz="1600" b="1" i="0" u="none" strike="noStrike" cap="none" normalizeH="0" baseline="0" dirty="0">
                <a:ln>
                  <a:noFill/>
                </a:ln>
                <a:solidFill>
                  <a:schemeClr val="tx2">
                    <a:lumMod val="10000"/>
                  </a:schemeClr>
                </a:solidFill>
                <a:effectLst/>
              </a:rPr>
              <a:t>just a single instance </a:t>
            </a:r>
            <a:r>
              <a:rPr kumimoji="0" lang="en-US" altLang="en-US" sz="1600" b="0" i="0" u="none" strike="noStrike" cap="none" normalizeH="0" baseline="0" dirty="0">
                <a:ln>
                  <a:noFill/>
                </a:ln>
                <a:solidFill>
                  <a:schemeClr val="tx2">
                    <a:lumMod val="10000"/>
                  </a:schemeClr>
                </a:solidFill>
                <a:effectLst/>
              </a:rPr>
              <a:t>of poor service. (</a:t>
            </a:r>
            <a:r>
              <a:rPr kumimoji="0" lang="en-US" altLang="en-US" sz="1600" b="0" i="0" u="none" strike="noStrike" cap="none" normalizeH="0" baseline="0" dirty="0">
                <a:ln>
                  <a:noFill/>
                </a:ln>
                <a:solidFill>
                  <a:schemeClr val="tx2">
                    <a:lumMod val="10000"/>
                  </a:schemeClr>
                </a:solidFill>
                <a:effectLst/>
                <a:hlinkClick r:id="rId4">
                  <a:extLst>
                    <a:ext uri="{A12FA001-AC4F-418D-AE19-62706E023703}">
                      <ahyp:hlinkClr xmlns:ahyp="http://schemas.microsoft.com/office/drawing/2018/hyperlinkcolor" val="tx"/>
                    </a:ext>
                  </a:extLst>
                </a:hlinkClick>
              </a:rPr>
              <a:t>American Express</a:t>
            </a:r>
            <a:r>
              <a:rPr kumimoji="0" lang="en-US" altLang="en-US" sz="1600" b="0" i="0" u="none" strike="noStrike" cap="none" normalizeH="0" baseline="0" dirty="0">
                <a:ln>
                  <a:noFill/>
                </a:ln>
                <a:solidFill>
                  <a:schemeClr val="tx2">
                    <a:lumMod val="10000"/>
                  </a:schemeClr>
                </a:solidFill>
                <a:effectLs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2">
                    <a:lumMod val="10000"/>
                  </a:schemeClr>
                </a:solidFill>
                <a:effectLst/>
              </a:rPr>
              <a:t>Companies with great experiences have a </a:t>
            </a:r>
            <a:r>
              <a:rPr kumimoji="0" lang="en-US" altLang="en-US" sz="1600" b="1" i="0" u="none" strike="noStrike" cap="none" normalizeH="0" baseline="0" dirty="0">
                <a:ln>
                  <a:noFill/>
                </a:ln>
                <a:solidFill>
                  <a:schemeClr val="tx2">
                    <a:lumMod val="10000"/>
                  </a:schemeClr>
                </a:solidFill>
                <a:effectLst/>
              </a:rPr>
              <a:t>16% price premium </a:t>
            </a:r>
            <a:r>
              <a:rPr kumimoji="0" lang="en-US" altLang="en-US" sz="1600" b="0" i="0" u="none" strike="noStrike" cap="none" normalizeH="0" baseline="0" dirty="0">
                <a:ln>
                  <a:noFill/>
                </a:ln>
                <a:solidFill>
                  <a:schemeClr val="tx2">
                    <a:lumMod val="10000"/>
                  </a:schemeClr>
                </a:solidFill>
                <a:effectLst/>
              </a:rPr>
              <a:t>on products and services. (</a:t>
            </a:r>
            <a:r>
              <a:rPr kumimoji="0" lang="en-US" altLang="en-US" sz="1600" b="0" i="0" u="none" strike="noStrike" cap="none" normalizeH="0" baseline="0" dirty="0">
                <a:ln>
                  <a:noFill/>
                </a:ln>
                <a:solidFill>
                  <a:schemeClr val="tx2">
                    <a:lumMod val="10000"/>
                  </a:schemeClr>
                </a:solidFill>
                <a:effectLst/>
                <a:hlinkClick r:id="rId5">
                  <a:extLst>
                    <a:ext uri="{A12FA001-AC4F-418D-AE19-62706E023703}">
                      <ahyp:hlinkClr xmlns:ahyp="http://schemas.microsoft.com/office/drawing/2018/hyperlinkcolor" val="tx"/>
                    </a:ext>
                  </a:extLst>
                </a:hlinkClick>
              </a:rPr>
              <a:t>PWC</a:t>
            </a:r>
            <a:r>
              <a:rPr kumimoji="0" lang="en-US" altLang="en-US" sz="1600" b="0" i="0" u="none" strike="noStrike" cap="none" normalizeH="0" baseline="0" dirty="0">
                <a:ln>
                  <a:noFill/>
                </a:ln>
                <a:solidFill>
                  <a:schemeClr val="tx2">
                    <a:lumMod val="10000"/>
                  </a:schemeClr>
                </a:solidFill>
                <a:effectLs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2">
                    <a:lumMod val="10000"/>
                  </a:schemeClr>
                </a:solidFill>
                <a:effectLst/>
              </a:rPr>
              <a:t>63% of U.S. consumers say they’d share more personal information with a company that offers a great experience. (</a:t>
            </a:r>
            <a:r>
              <a:rPr kumimoji="0" lang="en-US" altLang="en-US" sz="1600" b="0" i="0" u="none" strike="noStrike" cap="none" normalizeH="0" baseline="0" dirty="0">
                <a:ln>
                  <a:noFill/>
                </a:ln>
                <a:solidFill>
                  <a:schemeClr val="tx2">
                    <a:lumMod val="10000"/>
                  </a:schemeClr>
                </a:solidFill>
                <a:effectLst/>
                <a:hlinkClick r:id="rId5">
                  <a:extLst>
                    <a:ext uri="{A12FA001-AC4F-418D-AE19-62706E023703}">
                      <ahyp:hlinkClr xmlns:ahyp="http://schemas.microsoft.com/office/drawing/2018/hyperlinkcolor" val="tx"/>
                    </a:ext>
                  </a:extLst>
                </a:hlinkClick>
              </a:rPr>
              <a:t>PWC</a:t>
            </a:r>
            <a:r>
              <a:rPr kumimoji="0" lang="en-US" altLang="en-US" sz="1600" b="0" i="0" u="none" strike="noStrike" cap="none" normalizeH="0" baseline="0" dirty="0">
                <a:ln>
                  <a:noFill/>
                </a:ln>
                <a:solidFill>
                  <a:schemeClr val="tx2">
                    <a:lumMod val="10000"/>
                  </a:schemeClr>
                </a:solidFill>
                <a:effectLst/>
              </a:rPr>
              <a:t>) </a:t>
            </a:r>
          </a:p>
          <a:p>
            <a:pPr marL="285750" lvl="0" indent="-285750" eaLnBrk="0" fontAlgn="base" hangingPunct="0">
              <a:spcBef>
                <a:spcPct val="0"/>
              </a:spcBef>
              <a:spcAft>
                <a:spcPct val="0"/>
              </a:spcAft>
              <a:buClrTx/>
              <a:buSzTx/>
              <a:buFont typeface="Wingdings" panose="05000000000000000000" pitchFamily="2" charset="2"/>
              <a:buChar char="§"/>
            </a:pPr>
            <a:r>
              <a:rPr lang="en-GB" sz="1600" dirty="0">
                <a:solidFill>
                  <a:schemeClr val="tx2">
                    <a:lumMod val="10000"/>
                  </a:schemeClr>
                </a:solidFill>
              </a:rPr>
              <a:t>After having a positive experience with a company, </a:t>
            </a:r>
            <a:r>
              <a:rPr lang="en-GB" sz="1600" b="1" dirty="0">
                <a:solidFill>
                  <a:schemeClr val="tx2">
                    <a:lumMod val="10000"/>
                  </a:schemeClr>
                </a:solidFill>
              </a:rPr>
              <a:t>77% of customers </a:t>
            </a:r>
            <a:r>
              <a:rPr lang="en-GB" sz="1600" dirty="0">
                <a:solidFill>
                  <a:schemeClr val="tx2">
                    <a:lumMod val="10000"/>
                  </a:schemeClr>
                </a:solidFill>
              </a:rPr>
              <a:t>would recommend it to a friend. (</a:t>
            </a:r>
            <a:r>
              <a:rPr lang="en-GB" sz="1600" dirty="0">
                <a:solidFill>
                  <a:schemeClr val="tx2">
                    <a:lumMod val="10000"/>
                  </a:schemeClr>
                </a:solidFill>
                <a:hlinkClick r:id="rId6">
                  <a:extLst>
                    <a:ext uri="{A12FA001-AC4F-418D-AE19-62706E023703}">
                      <ahyp:hlinkClr xmlns:ahyp="http://schemas.microsoft.com/office/drawing/2018/hyperlinkcolor" val="tx"/>
                    </a:ext>
                  </a:extLst>
                </a:hlinkClick>
              </a:rPr>
              <a:t>Temkin Group</a:t>
            </a:r>
            <a:r>
              <a:rPr lang="en-GB" sz="1600" dirty="0">
                <a:solidFill>
                  <a:schemeClr val="tx2">
                    <a:lumMod val="10000"/>
                  </a:schemeClr>
                </a:solidFill>
              </a:rPr>
              <a:t>)</a:t>
            </a:r>
            <a:endParaRPr kumimoji="0" lang="en-US" altLang="en-US" sz="1600" b="0" i="0" u="none" strike="noStrike" cap="none" normalizeH="0" baseline="0" dirty="0">
              <a:ln>
                <a:noFill/>
              </a:ln>
              <a:solidFill>
                <a:schemeClr val="tx2">
                  <a:lumMod val="10000"/>
                </a:schemeClr>
              </a:solidFill>
              <a:effectLst/>
            </a:endParaRPr>
          </a:p>
        </p:txBody>
      </p:sp>
      <p:pic>
        <p:nvPicPr>
          <p:cNvPr id="1026" name="Picture 2" descr="Image result for Frightening Facts Icon">
            <a:extLst>
              <a:ext uri="{FF2B5EF4-FFF2-40B4-BE49-F238E27FC236}">
                <a16:creationId xmlns:a16="http://schemas.microsoft.com/office/drawing/2014/main" id="{24B89BAF-7FE0-472C-92EE-17AB7D6DE69B}"/>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771" y="679"/>
            <a:ext cx="1148007" cy="1700604"/>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4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
          <p:cNvSpPr txBox="1">
            <a:spLocks noGrp="1"/>
          </p:cNvSpPr>
          <p:nvPr>
            <p:ph type="title"/>
          </p:nvPr>
        </p:nvSpPr>
        <p:spPr>
          <a:xfrm>
            <a:off x="588120" y="25745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2017 to 2018 Customer Churn by Sector</a:t>
            </a:r>
            <a:endParaRPr b="1" dirty="0">
              <a:solidFill>
                <a:schemeClr val="bg2"/>
              </a:solidFill>
            </a:endParaRPr>
          </a:p>
        </p:txBody>
      </p:sp>
      <p:pic>
        <p:nvPicPr>
          <p:cNvPr id="4" name="Picture 3">
            <a:extLst>
              <a:ext uri="{FF2B5EF4-FFF2-40B4-BE49-F238E27FC236}">
                <a16:creationId xmlns:a16="http://schemas.microsoft.com/office/drawing/2014/main" id="{05F60968-8EFE-49BC-9F56-1938C1B4A172}"/>
              </a:ext>
            </a:extLst>
          </p:cNvPr>
          <p:cNvPicPr>
            <a:picLocks noChangeAspect="1"/>
          </p:cNvPicPr>
          <p:nvPr/>
        </p:nvPicPr>
        <p:blipFill>
          <a:blip r:embed="rId3"/>
          <a:stretch>
            <a:fillRect/>
          </a:stretch>
        </p:blipFill>
        <p:spPr>
          <a:xfrm>
            <a:off x="392699" y="1752055"/>
            <a:ext cx="8358602" cy="2793419"/>
          </a:xfrm>
          <a:prstGeom prst="rect">
            <a:avLst/>
          </a:prstGeom>
        </p:spPr>
      </p:pic>
    </p:spTree>
    <p:extLst>
      <p:ext uri="{BB962C8B-B14F-4D97-AF65-F5344CB8AC3E}">
        <p14:creationId xmlns:p14="http://schemas.microsoft.com/office/powerpoint/2010/main" val="2298747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69"/>
        <p:cNvGrpSpPr/>
        <p:nvPr/>
      </p:nvGrpSpPr>
      <p:grpSpPr>
        <a:xfrm>
          <a:off x="0" y="0"/>
          <a:ext cx="0" cy="0"/>
          <a:chOff x="0" y="0"/>
          <a:chExt cx="0" cy="0"/>
        </a:xfrm>
      </p:grpSpPr>
      <p:sp>
        <p:nvSpPr>
          <p:cNvPr id="570" name="Google Shape;570;p10"/>
          <p:cNvSpPr txBox="1">
            <a:spLocks noGrp="1"/>
          </p:cNvSpPr>
          <p:nvPr>
            <p:ph type="title"/>
          </p:nvPr>
        </p:nvSpPr>
        <p:spPr>
          <a:xfrm>
            <a:off x="227291" y="305298"/>
            <a:ext cx="4739988"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rgbClr val="000000"/>
                </a:solidFill>
              </a:rPr>
              <a:t>Let’s Take the RIGHT ACTION!</a:t>
            </a:r>
            <a:endParaRPr b="1" dirty="0">
              <a:solidFill>
                <a:srgbClr val="000000"/>
              </a:solidFill>
            </a:endParaRPr>
          </a:p>
        </p:txBody>
      </p:sp>
      <p:sp>
        <p:nvSpPr>
          <p:cNvPr id="571" name="Google Shape;571;p10"/>
          <p:cNvSpPr txBox="1">
            <a:spLocks noGrp="1"/>
          </p:cNvSpPr>
          <p:nvPr>
            <p:ph type="body" idx="1"/>
          </p:nvPr>
        </p:nvSpPr>
        <p:spPr>
          <a:xfrm>
            <a:off x="227291" y="1892818"/>
            <a:ext cx="8105758" cy="303102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Clr>
                <a:srgbClr val="000000"/>
              </a:buClr>
              <a:buSzPts val="2400"/>
              <a:buNone/>
            </a:pPr>
            <a:r>
              <a:rPr lang="en-US" sz="2400" dirty="0">
                <a:solidFill>
                  <a:srgbClr val="000000"/>
                </a:solidFill>
              </a:rPr>
              <a:t>We attempt to predict churn rate and</a:t>
            </a:r>
            <a:endParaRPr sz="2400" dirty="0">
              <a:solidFill>
                <a:srgbClr val="000000"/>
              </a:solidFill>
            </a:endParaRPr>
          </a:p>
          <a:p>
            <a:pPr marL="76200" lvl="0" indent="0" algn="l" rtl="0">
              <a:spcBef>
                <a:spcPts val="0"/>
              </a:spcBef>
              <a:spcAft>
                <a:spcPts val="0"/>
              </a:spcAft>
              <a:buClr>
                <a:srgbClr val="000000"/>
              </a:buClr>
              <a:buSzPts val="2400"/>
              <a:buNone/>
            </a:pPr>
            <a:r>
              <a:rPr lang="en-US" sz="2400" dirty="0">
                <a:solidFill>
                  <a:srgbClr val="000000"/>
                </a:solidFill>
              </a:rPr>
              <a:t>Beat the accuracy of other potentially ineffective approaches such as:</a:t>
            </a:r>
          </a:p>
          <a:p>
            <a:pPr marL="76200" lvl="0" indent="0" algn="l" rtl="0">
              <a:spcBef>
                <a:spcPts val="0"/>
              </a:spcBef>
              <a:spcAft>
                <a:spcPts val="0"/>
              </a:spcAft>
              <a:buClr>
                <a:srgbClr val="000000"/>
              </a:buClr>
              <a:buSzPts val="2400"/>
              <a:buNone/>
            </a:pPr>
            <a:endParaRPr sz="2400" dirty="0">
              <a:solidFill>
                <a:srgbClr val="000000"/>
              </a:solidFill>
            </a:endParaRPr>
          </a:p>
          <a:p>
            <a:pPr marL="914400" lvl="1" indent="-381000" algn="l" rtl="0">
              <a:spcBef>
                <a:spcPts val="0"/>
              </a:spcBef>
              <a:spcAft>
                <a:spcPts val="0"/>
              </a:spcAft>
              <a:buClr>
                <a:srgbClr val="000000"/>
              </a:buClr>
              <a:buSzPts val="2400"/>
              <a:buChar char="○"/>
            </a:pPr>
            <a:r>
              <a:rPr lang="en-US" sz="2400" dirty="0">
                <a:solidFill>
                  <a:srgbClr val="000000"/>
                </a:solidFill>
              </a:rPr>
              <a:t>Faulty business changes such as advertising that produces little measurable results</a:t>
            </a:r>
            <a:endParaRPr sz="2400" dirty="0">
              <a:solidFill>
                <a:srgbClr val="000000"/>
              </a:solidFill>
            </a:endParaRPr>
          </a:p>
          <a:p>
            <a:pPr marL="914400" lvl="1" indent="-381000" algn="l" rtl="0">
              <a:spcBef>
                <a:spcPts val="0"/>
              </a:spcBef>
              <a:spcAft>
                <a:spcPts val="0"/>
              </a:spcAft>
              <a:buClr>
                <a:srgbClr val="000000"/>
              </a:buClr>
              <a:buSzPts val="2400"/>
              <a:buChar char="○"/>
            </a:pPr>
            <a:r>
              <a:rPr lang="en-US" sz="2400" dirty="0">
                <a:solidFill>
                  <a:srgbClr val="000000"/>
                </a:solidFill>
              </a:rPr>
              <a:t>Basic marketing and competitive analyst which overlooks deep analysis insights</a:t>
            </a:r>
            <a:endParaRPr sz="2400" dirty="0">
              <a:solidFill>
                <a:srgbClr val="000000"/>
              </a:solidFill>
            </a:endParaRPr>
          </a:p>
          <a:p>
            <a:pPr marL="457200" lvl="0" indent="0" algn="l" rtl="0">
              <a:spcBef>
                <a:spcPts val="1600"/>
              </a:spcBef>
              <a:spcAft>
                <a:spcPts val="1600"/>
              </a:spcAft>
              <a:buSzPts val="1300"/>
              <a:buNone/>
            </a:pPr>
            <a:endParaRPr sz="2400" dirty="0">
              <a:solidFill>
                <a:srgbClr val="FFFFFF"/>
              </a:solidFill>
            </a:endParaRPr>
          </a:p>
        </p:txBody>
      </p:sp>
      <p:pic>
        <p:nvPicPr>
          <p:cNvPr id="3" name="Picture 2" descr="A drawing of a face&#10;&#10;Description automatically generated">
            <a:extLst>
              <a:ext uri="{FF2B5EF4-FFF2-40B4-BE49-F238E27FC236}">
                <a16:creationId xmlns:a16="http://schemas.microsoft.com/office/drawing/2014/main" id="{DD241A5E-C4B1-48F0-9C04-9FE10C4F1CD5}"/>
              </a:ext>
            </a:extLst>
          </p:cNvPr>
          <p:cNvPicPr>
            <a:picLocks noChangeAspect="1"/>
          </p:cNvPicPr>
          <p:nvPr/>
        </p:nvPicPr>
        <p:blipFill>
          <a:blip r:embed="rId3"/>
          <a:stretch>
            <a:fillRect/>
          </a:stretch>
        </p:blipFill>
        <p:spPr>
          <a:xfrm>
            <a:off x="5627957" y="219662"/>
            <a:ext cx="2295525" cy="1990725"/>
          </a:xfrm>
          <a:prstGeom prst="rect">
            <a:avLst/>
          </a:prstGeom>
          <a:effectLst>
            <a:softEdge rad="1778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82"/>
        <p:cNvGrpSpPr/>
        <p:nvPr/>
      </p:nvGrpSpPr>
      <p:grpSpPr>
        <a:xfrm>
          <a:off x="0" y="0"/>
          <a:ext cx="0" cy="0"/>
          <a:chOff x="0" y="0"/>
          <a:chExt cx="0" cy="0"/>
        </a:xfrm>
      </p:grpSpPr>
      <p:sp>
        <p:nvSpPr>
          <p:cNvPr id="77" name="Rectangle 76">
            <a:extLst>
              <a:ext uri="{FF2B5EF4-FFF2-40B4-BE49-F238E27FC236}">
                <a16:creationId xmlns:a16="http://schemas.microsoft.com/office/drawing/2014/main" id="{4025239F-A6FB-43A8-BD4A-3FB7C0B48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Google Shape;583;p12"/>
          <p:cNvSpPr txBox="1">
            <a:spLocks noGrp="1"/>
          </p:cNvSpPr>
          <p:nvPr>
            <p:ph type="title"/>
          </p:nvPr>
        </p:nvSpPr>
        <p:spPr>
          <a:xfrm>
            <a:off x="902189" y="213132"/>
            <a:ext cx="7338060" cy="113157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rgbClr val="064453"/>
              </a:buClr>
              <a:buSzPts val="2800"/>
            </a:pPr>
            <a:r>
              <a:rPr lang="en-US" sz="4000" b="1"/>
              <a:t>PROJECT STEPS</a:t>
            </a:r>
            <a:endParaRPr lang="en-US" sz="4000"/>
          </a:p>
        </p:txBody>
      </p:sp>
      <p:sp>
        <p:nvSpPr>
          <p:cNvPr id="584" name="Google Shape;584;p12"/>
          <p:cNvSpPr txBox="1">
            <a:spLocks noGrp="1"/>
          </p:cNvSpPr>
          <p:nvPr>
            <p:ph type="body" idx="1"/>
          </p:nvPr>
        </p:nvSpPr>
        <p:spPr>
          <a:xfrm>
            <a:off x="902190" y="1508760"/>
            <a:ext cx="4697730" cy="3154680"/>
          </a:xfrm>
          <a:prstGeom prst="rect">
            <a:avLst/>
          </a:prstGeom>
        </p:spPr>
        <p:txBody>
          <a:bodyPr spcFirstLastPara="1" vert="horz" lIns="91440" tIns="45720" rIns="91440" bIns="45720" rtlCol="0" anchorCtr="0">
            <a:normAutofit lnSpcReduction="10000"/>
          </a:bodyPr>
          <a:lstStyle/>
          <a:p>
            <a:pPr marL="488950" lvl="0" indent="-182880" defTabSz="914400">
              <a:spcBef>
                <a:spcPts val="0"/>
              </a:spcBef>
              <a:spcAft>
                <a:spcPts val="0"/>
              </a:spcAft>
              <a:buSzPts val="1300"/>
              <a:buFont typeface="Wingdings" pitchFamily="2" charset="2"/>
              <a:buChar char=""/>
            </a:pPr>
            <a:r>
              <a:rPr lang="en-US" sz="1500" b="1" dirty="0">
                <a:solidFill>
                  <a:schemeClr val="tx2">
                    <a:lumMod val="10000"/>
                  </a:schemeClr>
                </a:solidFill>
              </a:rPr>
              <a:t>Analyze a Customer Churn Data Set to:</a:t>
            </a:r>
            <a:endParaRPr lang="en-US" sz="1500" dirty="0">
              <a:solidFill>
                <a:schemeClr val="tx2">
                  <a:lumMod val="10000"/>
                </a:schemeClr>
              </a:solidFill>
            </a:endParaRPr>
          </a:p>
          <a:p>
            <a:pPr marL="914400" lvl="1" indent="-182880" defTabSz="914400">
              <a:spcBef>
                <a:spcPts val="1600"/>
              </a:spcBef>
              <a:spcAft>
                <a:spcPts val="0"/>
              </a:spcAft>
              <a:buSzPts val="1100"/>
              <a:buFont typeface="Wingdings" pitchFamily="2" charset="2"/>
              <a:buChar char=""/>
            </a:pPr>
            <a:r>
              <a:rPr lang="en-US" b="1" dirty="0">
                <a:solidFill>
                  <a:schemeClr val="tx2">
                    <a:lumMod val="10000"/>
                  </a:schemeClr>
                </a:solidFill>
              </a:rPr>
              <a:t>Discuss/determine goals and metrics for the project.</a:t>
            </a:r>
            <a:r>
              <a:rPr lang="en-US" dirty="0">
                <a:solidFill>
                  <a:schemeClr val="tx2">
                    <a:lumMod val="10000"/>
                  </a:schemeClr>
                </a:solidFill>
              </a:rPr>
              <a:t> Is reducing churn the right problem to solve? How specifically shall we measure performance improvement? What is our success goal? (Assume here: it is the right problem, we measure performance overall by reducing customer churn, success is reducing customer churn by 10% in next 6 months).</a:t>
            </a:r>
          </a:p>
          <a:p>
            <a:pPr marL="914400" lvl="1" indent="-182880" defTabSz="914400">
              <a:spcBef>
                <a:spcPts val="1600"/>
              </a:spcBef>
              <a:spcAft>
                <a:spcPts val="0"/>
              </a:spcAft>
              <a:buSzPts val="1100"/>
              <a:buFont typeface="Wingdings" pitchFamily="2" charset="2"/>
              <a:buChar char=""/>
            </a:pPr>
            <a:r>
              <a:rPr lang="en-US" b="1" dirty="0">
                <a:solidFill>
                  <a:schemeClr val="tx2">
                    <a:lumMod val="10000"/>
                  </a:schemeClr>
                </a:solidFill>
              </a:rPr>
              <a:t>Understand what deliverables are useful for internal stakeholders</a:t>
            </a:r>
            <a:r>
              <a:rPr lang="en-US" dirty="0">
                <a:solidFill>
                  <a:schemeClr val="tx2">
                    <a:lumMod val="10000"/>
                  </a:schemeClr>
                </a:solidFill>
              </a:rPr>
              <a:t> (Assume it is churn prediction factors, later a spreadsheet of customer churn predictions, production pipeline and perhaps an internal dashboard).</a:t>
            </a:r>
          </a:p>
          <a:p>
            <a:pPr marL="152400" lvl="0" indent="-182880" defTabSz="914400">
              <a:spcBef>
                <a:spcPts val="0"/>
              </a:spcBef>
              <a:spcAft>
                <a:spcPts val="0"/>
              </a:spcAft>
              <a:buSzPts val="1200"/>
              <a:buFont typeface="Wingdings" pitchFamily="2" charset="2"/>
              <a:buChar char=""/>
            </a:pPr>
            <a:endParaRPr lang="en-US" sz="1500" dirty="0"/>
          </a:p>
        </p:txBody>
      </p:sp>
      <p:pic>
        <p:nvPicPr>
          <p:cNvPr id="4" name="Picture 2" descr="Image result for the truth is out there">
            <a:extLst>
              <a:ext uri="{FF2B5EF4-FFF2-40B4-BE49-F238E27FC236}">
                <a16:creationId xmlns:a16="http://schemas.microsoft.com/office/drawing/2014/main" id="{23FDBFA9-9637-423D-96A9-38A3D901C5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bwMode="auto">
          <a:xfrm>
            <a:off x="5845174" y="2362025"/>
            <a:ext cx="2284038" cy="1285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75"/>
        <p:cNvGrpSpPr/>
        <p:nvPr/>
      </p:nvGrpSpPr>
      <p:grpSpPr>
        <a:xfrm>
          <a:off x="0" y="0"/>
          <a:ext cx="0" cy="0"/>
          <a:chOff x="0" y="0"/>
          <a:chExt cx="0" cy="0"/>
        </a:xfrm>
      </p:grpSpPr>
      <p:sp>
        <p:nvSpPr>
          <p:cNvPr id="576" name="Google Shape;576;p11"/>
          <p:cNvSpPr txBox="1">
            <a:spLocks noGrp="1"/>
          </p:cNvSpPr>
          <p:nvPr>
            <p:ph type="title"/>
          </p:nvPr>
        </p:nvSpPr>
        <p:spPr>
          <a:xfrm>
            <a:off x="270549" y="263566"/>
            <a:ext cx="8602899"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entury Gothic"/>
              <a:buNone/>
            </a:pPr>
            <a:r>
              <a:rPr lang="en-US" b="1" dirty="0">
                <a:solidFill>
                  <a:schemeClr val="bg2"/>
                </a:solidFill>
              </a:rPr>
              <a:t>The 5 step Process to Analyze World Bank Data Set</a:t>
            </a:r>
            <a:endParaRPr b="1" dirty="0">
              <a:solidFill>
                <a:schemeClr val="bg2"/>
              </a:solidFill>
            </a:endParaRPr>
          </a:p>
        </p:txBody>
      </p:sp>
      <p:pic>
        <p:nvPicPr>
          <p:cNvPr id="5" name="Picture 4" descr="A screenshot of a cell phone&#10;&#10;Description automatically generated">
            <a:extLst>
              <a:ext uri="{FF2B5EF4-FFF2-40B4-BE49-F238E27FC236}">
                <a16:creationId xmlns:a16="http://schemas.microsoft.com/office/drawing/2014/main" id="{5A8A4F39-DE2C-407D-AFEE-5231338FE0A4}"/>
              </a:ext>
            </a:extLst>
          </p:cNvPr>
          <p:cNvPicPr>
            <a:picLocks noChangeAspect="1"/>
          </p:cNvPicPr>
          <p:nvPr/>
        </p:nvPicPr>
        <p:blipFill>
          <a:blip r:embed="rId3"/>
          <a:stretch>
            <a:fillRect/>
          </a:stretch>
        </p:blipFill>
        <p:spPr>
          <a:xfrm>
            <a:off x="635304" y="1262866"/>
            <a:ext cx="7873388" cy="3791657"/>
          </a:xfrm>
          <a:prstGeom prst="rect">
            <a:avLst/>
          </a:prstGeom>
          <a:effectLst>
            <a:softEdge rad="63500"/>
          </a:effectLst>
        </p:spPr>
      </p:pic>
      <p:sp>
        <p:nvSpPr>
          <p:cNvPr id="2" name="Rectangle 1">
            <a:extLst>
              <a:ext uri="{FF2B5EF4-FFF2-40B4-BE49-F238E27FC236}">
                <a16:creationId xmlns:a16="http://schemas.microsoft.com/office/drawing/2014/main" id="{0078BBFC-8634-42C7-9F68-D09C08B1DD1A}"/>
              </a:ext>
            </a:extLst>
          </p:cNvPr>
          <p:cNvSpPr/>
          <p:nvPr/>
        </p:nvSpPr>
        <p:spPr>
          <a:xfrm>
            <a:off x="857280" y="4447529"/>
            <a:ext cx="4572000" cy="276999"/>
          </a:xfrm>
          <a:prstGeom prst="rect">
            <a:avLst/>
          </a:prstGeom>
        </p:spPr>
        <p:txBody>
          <a:bodyPr>
            <a:spAutoFit/>
          </a:bodyPr>
          <a:lstStyle/>
          <a:p>
            <a:pPr>
              <a:buFont typeface="Arial" panose="020B0604020202020204" pitchFamily="34" charset="0"/>
              <a:buChar char="•"/>
            </a:pPr>
            <a:r>
              <a:rPr lang="en-GB" sz="1200" dirty="0">
                <a:solidFill>
                  <a:schemeClr val="bg1"/>
                </a:solidFill>
                <a:latin typeface="Inter"/>
              </a:rPr>
              <a:t>Classifiers and Evaluation</a:t>
            </a:r>
          </a:p>
        </p:txBody>
      </p:sp>
      <p:sp>
        <p:nvSpPr>
          <p:cNvPr id="6" name="Rectangle 5">
            <a:extLst>
              <a:ext uri="{FF2B5EF4-FFF2-40B4-BE49-F238E27FC236}">
                <a16:creationId xmlns:a16="http://schemas.microsoft.com/office/drawing/2014/main" id="{C0F06254-B1B5-480B-A0D5-B3D7AFF9A599}"/>
              </a:ext>
            </a:extLst>
          </p:cNvPr>
          <p:cNvSpPr/>
          <p:nvPr/>
        </p:nvSpPr>
        <p:spPr>
          <a:xfrm>
            <a:off x="857280" y="2936811"/>
            <a:ext cx="4572000" cy="276999"/>
          </a:xfrm>
          <a:prstGeom prst="rect">
            <a:avLst/>
          </a:prstGeom>
        </p:spPr>
        <p:txBody>
          <a:bodyPr>
            <a:spAutoFit/>
          </a:bodyPr>
          <a:lstStyle/>
          <a:p>
            <a:pPr>
              <a:buFont typeface="Arial" panose="020B0604020202020204" pitchFamily="34" charset="0"/>
              <a:buChar char="•"/>
            </a:pPr>
            <a:r>
              <a:rPr lang="en-GB" sz="1200" dirty="0">
                <a:solidFill>
                  <a:schemeClr val="tx2">
                    <a:lumMod val="10000"/>
                  </a:schemeClr>
                </a:solidFill>
                <a:latin typeface="Inter"/>
              </a:rPr>
              <a:t>Exploring the data and visualization</a:t>
            </a:r>
          </a:p>
        </p:txBody>
      </p:sp>
      <p:sp>
        <p:nvSpPr>
          <p:cNvPr id="3" name="TextBox 2">
            <a:extLst>
              <a:ext uri="{FF2B5EF4-FFF2-40B4-BE49-F238E27FC236}">
                <a16:creationId xmlns:a16="http://schemas.microsoft.com/office/drawing/2014/main" id="{0AF37FB1-F091-40AE-9EBE-65649129018A}"/>
              </a:ext>
            </a:extLst>
          </p:cNvPr>
          <p:cNvSpPr txBox="1"/>
          <p:nvPr/>
        </p:nvSpPr>
        <p:spPr>
          <a:xfrm>
            <a:off x="6000810" y="3611889"/>
            <a:ext cx="3019425" cy="646331"/>
          </a:xfrm>
          <a:prstGeom prst="rect">
            <a:avLst/>
          </a:prstGeom>
          <a:noFill/>
        </p:spPr>
        <p:txBody>
          <a:bodyPr wrap="square" rtlCol="0">
            <a:spAutoFit/>
          </a:bodyPr>
          <a:lstStyle/>
          <a:p>
            <a:pPr>
              <a:buFont typeface="Arial" panose="020B0604020202020204" pitchFamily="34" charset="0"/>
              <a:buChar char="•"/>
            </a:pPr>
            <a:r>
              <a:rPr lang="en-GB" sz="1200" dirty="0">
                <a:solidFill>
                  <a:schemeClr val="bg1"/>
                </a:solidFill>
                <a:latin typeface="Inter"/>
              </a:rPr>
              <a:t>Data </a:t>
            </a:r>
            <a:r>
              <a:rPr lang="en-GB" sz="1200" dirty="0" err="1">
                <a:solidFill>
                  <a:schemeClr val="bg1"/>
                </a:solidFill>
                <a:latin typeface="Inter"/>
              </a:rPr>
              <a:t>preprocessing</a:t>
            </a:r>
            <a:endParaRPr lang="en-GB" sz="1200" dirty="0">
              <a:solidFill>
                <a:schemeClr val="bg1"/>
              </a:solidFill>
              <a:latin typeface="Inter"/>
            </a:endParaRPr>
          </a:p>
          <a:p>
            <a:pPr>
              <a:buFont typeface="Arial" panose="020B0604020202020204" pitchFamily="34" charset="0"/>
              <a:buChar char="•"/>
            </a:pPr>
            <a:r>
              <a:rPr lang="en-GB" sz="1200" dirty="0">
                <a:solidFill>
                  <a:schemeClr val="bg1"/>
                </a:solidFill>
                <a:latin typeface="Inter"/>
              </a:rPr>
              <a:t>Splitting Data</a:t>
            </a:r>
          </a:p>
          <a:p>
            <a:pPr>
              <a:buFont typeface="Arial" panose="020B0604020202020204" pitchFamily="34" charset="0"/>
              <a:buChar char="•"/>
            </a:pPr>
            <a:r>
              <a:rPr lang="en-GB" sz="1200" dirty="0">
                <a:solidFill>
                  <a:schemeClr val="bg1"/>
                </a:solidFill>
                <a:latin typeface="Inter"/>
              </a:rPr>
              <a:t>Resampling Training Data</a:t>
            </a:r>
          </a:p>
        </p:txBody>
      </p:sp>
      <p:sp>
        <p:nvSpPr>
          <p:cNvPr id="7" name="Rectangle 6">
            <a:extLst>
              <a:ext uri="{FF2B5EF4-FFF2-40B4-BE49-F238E27FC236}">
                <a16:creationId xmlns:a16="http://schemas.microsoft.com/office/drawing/2014/main" id="{54868CFF-97A6-45DC-8B22-62E53586FB4A}"/>
              </a:ext>
            </a:extLst>
          </p:cNvPr>
          <p:cNvSpPr/>
          <p:nvPr/>
        </p:nvSpPr>
        <p:spPr>
          <a:xfrm>
            <a:off x="5924672" y="4724528"/>
            <a:ext cx="4572000" cy="276999"/>
          </a:xfrm>
          <a:prstGeom prst="rect">
            <a:avLst/>
          </a:prstGeom>
        </p:spPr>
        <p:txBody>
          <a:bodyPr>
            <a:spAutoFit/>
          </a:bodyPr>
          <a:lstStyle/>
          <a:p>
            <a:pPr>
              <a:buFont typeface="Arial" panose="020B0604020202020204" pitchFamily="34" charset="0"/>
              <a:buChar char="•"/>
            </a:pPr>
            <a:r>
              <a:rPr lang="en-GB" sz="1200" dirty="0" err="1">
                <a:solidFill>
                  <a:schemeClr val="bg1"/>
                </a:solidFill>
                <a:latin typeface="Inter"/>
              </a:rPr>
              <a:t>Tunning</a:t>
            </a:r>
            <a:r>
              <a:rPr lang="en-GB" sz="1200" dirty="0">
                <a:solidFill>
                  <a:schemeClr val="bg1"/>
                </a:solidFill>
                <a:latin typeface="Inter"/>
              </a:rPr>
              <a:t> the parameters</a:t>
            </a:r>
          </a:p>
        </p:txBody>
      </p:sp>
      <p:sp>
        <p:nvSpPr>
          <p:cNvPr id="8" name="Rectangle 7">
            <a:extLst>
              <a:ext uri="{FF2B5EF4-FFF2-40B4-BE49-F238E27FC236}">
                <a16:creationId xmlns:a16="http://schemas.microsoft.com/office/drawing/2014/main" id="{3BA323DC-DCB0-4F37-93A5-F8350A052E4D}"/>
              </a:ext>
            </a:extLst>
          </p:cNvPr>
          <p:cNvSpPr/>
          <p:nvPr/>
        </p:nvSpPr>
        <p:spPr>
          <a:xfrm>
            <a:off x="5791230" y="2419384"/>
            <a:ext cx="4572000" cy="461665"/>
          </a:xfrm>
          <a:prstGeom prst="rect">
            <a:avLst/>
          </a:prstGeom>
        </p:spPr>
        <p:txBody>
          <a:bodyPr>
            <a:spAutoFit/>
          </a:bodyPr>
          <a:lstStyle/>
          <a:p>
            <a:pPr>
              <a:buFont typeface="Arial" panose="020B0604020202020204" pitchFamily="34" charset="0"/>
              <a:buChar char="•"/>
            </a:pPr>
            <a:r>
              <a:rPr lang="en-GB" sz="1200" dirty="0">
                <a:solidFill>
                  <a:schemeClr val="tx2">
                    <a:lumMod val="10000"/>
                  </a:schemeClr>
                </a:solidFill>
                <a:latin typeface="Inter"/>
              </a:rPr>
              <a:t>Connecting to meaningful</a:t>
            </a:r>
          </a:p>
          <a:p>
            <a:r>
              <a:rPr lang="en-GB" sz="1200" dirty="0">
                <a:solidFill>
                  <a:schemeClr val="tx2">
                    <a:lumMod val="10000"/>
                  </a:schemeClr>
                </a:solidFill>
                <a:latin typeface="Inter"/>
              </a:rPr>
              <a:t> accurate data sources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3">
      <a:dk1>
        <a:srgbClr val="45A5ED"/>
      </a:dk1>
      <a:lt1>
        <a:srgbClr val="B4DBF7"/>
      </a:lt1>
      <a:dk2>
        <a:srgbClr val="45A5ED"/>
      </a:dk2>
      <a:lt2>
        <a:srgbClr val="EAE5EB"/>
      </a:lt2>
      <a:accent1>
        <a:srgbClr val="45A5ED"/>
      </a:accent1>
      <a:accent2>
        <a:srgbClr val="9B57D3"/>
      </a:accent2>
      <a:accent3>
        <a:srgbClr val="755DD9"/>
      </a:accent3>
      <a:accent4>
        <a:srgbClr val="665EB8"/>
      </a:accent4>
      <a:accent5>
        <a:srgbClr val="5982DB"/>
      </a:accent5>
      <a:accent6>
        <a:srgbClr val="5982DB"/>
      </a:accent6>
      <a:hlink>
        <a:srgbClr val="0066FF"/>
      </a:hlink>
      <a:folHlink>
        <a:srgbClr val="666699"/>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2824</Words>
  <Application>Microsoft Office PowerPoint</Application>
  <PresentationFormat>On-screen Show (16:9)</PresentationFormat>
  <Paragraphs>204</Paragraphs>
  <Slides>37</Slides>
  <Notes>37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Raleway Medium</vt:lpstr>
      <vt:lpstr>Raleway</vt:lpstr>
      <vt:lpstr>Raleway SemiBold</vt:lpstr>
      <vt:lpstr>Cambria</vt:lpstr>
      <vt:lpstr>Arial</vt:lpstr>
      <vt:lpstr>Noto Sans Symbols</vt:lpstr>
      <vt:lpstr>Wingdings</vt:lpstr>
      <vt:lpstr>Inter</vt:lpstr>
      <vt:lpstr>Atlas Grotesk</vt:lpstr>
      <vt:lpstr>Century Gothic</vt:lpstr>
      <vt:lpstr>Raleway ExtraBold</vt:lpstr>
      <vt:lpstr>Calibri Light</vt:lpstr>
      <vt:lpstr>Calibri</vt:lpstr>
      <vt:lpstr>Banded</vt:lpstr>
      <vt:lpstr>Custom Design</vt:lpstr>
      <vt:lpstr>PREDICTING CUSTOMER CHURN – AND TAKING STRATEGIC MEASURES TO STOP THE LOSS</vt:lpstr>
      <vt:lpstr>WE CARE BECAUSE CUSTOMER CHURN IMPACTS EVERY BUSINESS:</vt:lpstr>
      <vt:lpstr>Just a minute sample of “better known” businesses that files Bankrupcy in 2019! We all know more!</vt:lpstr>
      <vt:lpstr>WE CARE BECAUSE CUSTOMER CHURN IMPACTS EVERY BUSINESS</vt:lpstr>
      <vt:lpstr>Other Frightening Facts that have us running to examine Customer Churn:</vt:lpstr>
      <vt:lpstr>2017 to 2018 Customer Churn by Sector</vt:lpstr>
      <vt:lpstr>Let’s Take the RIGHT ACTION!</vt:lpstr>
      <vt:lpstr>PROJECT STEPS</vt:lpstr>
      <vt:lpstr>The 5 step Process to Analyze World Bank Data Set</vt:lpstr>
      <vt:lpstr>Process 1: Collecting Data</vt:lpstr>
      <vt:lpstr>Process 2: - Analyzing &amp; Exploring the Data</vt:lpstr>
      <vt:lpstr>Process 2: - Analyzing &amp; Exploring the Data</vt:lpstr>
      <vt:lpstr>Process 2: - Analyzing &amp; Exploring the Data</vt:lpstr>
      <vt:lpstr>Process 2: - Exploring the “Categorical Data” Variables</vt:lpstr>
      <vt:lpstr>Findings From Categorical Variables</vt:lpstr>
      <vt:lpstr>Now the “Continuous Variables” are compared against Churn</vt:lpstr>
      <vt:lpstr>Findings for “Continuous Data” Variables</vt:lpstr>
      <vt:lpstr>Age Grouping and Trend Investigation</vt:lpstr>
      <vt:lpstr>DOES THIS CONNECT?  Let’s look our relationships using correlation</vt:lpstr>
      <vt:lpstr>Germany had the highest Churn Rate and France the lowest with both having similar bank balances profile though France had slightly higher balances</vt:lpstr>
      <vt:lpstr>Step 3 – Data Wrangling</vt:lpstr>
      <vt:lpstr>Step 3 – Data Wrangling</vt:lpstr>
      <vt:lpstr>Results of 3 New Combined Variables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CUSTOMER CHURN – AND TAKING STRATEGIC MEASURES TO STOP THE LOSS</dc:title>
  <dc:creator>Carolyn Knight</dc:creator>
  <cp:lastModifiedBy>Carolyn Knight</cp:lastModifiedBy>
  <cp:revision>1</cp:revision>
  <dcterms:created xsi:type="dcterms:W3CDTF">2020-01-24T11:06:59Z</dcterms:created>
  <dcterms:modified xsi:type="dcterms:W3CDTF">2020-01-24T13:34:53Z</dcterms:modified>
</cp:coreProperties>
</file>